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naheim"/>
      <p:regular r:id="rId21"/>
    </p:embeddedFont>
    <p:embeddedFont>
      <p:font typeface="Barlow Condensed ExtraBold"/>
      <p:bold r:id="rId22"/>
      <p:boldItalic r:id="rId23"/>
    </p:embeddedFont>
    <p:embeddedFont>
      <p:font typeface="Overpass Mono"/>
      <p:regular r:id="rId24"/>
      <p:bold r:id="rId25"/>
    </p:embeddedFont>
    <p:embeddedFont>
      <p:font typeface="Barlow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iwrjNLlXbcRYcr5TkvGURGjJaW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BarlowCondensedExtraBold-bold.fntdata"/><Relationship Id="rId21" Type="http://schemas.openxmlformats.org/officeDocument/2006/relationships/font" Target="fonts/Anaheim-regular.fntdata"/><Relationship Id="rId24" Type="http://schemas.openxmlformats.org/officeDocument/2006/relationships/font" Target="fonts/OverpassMono-regular.fntdata"/><Relationship Id="rId23" Type="http://schemas.openxmlformats.org/officeDocument/2006/relationships/font" Target="fonts/BarlowCondensedExtra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-regular.fntdata"/><Relationship Id="rId25" Type="http://schemas.openxmlformats.org/officeDocument/2006/relationships/font" Target="fonts/OverpassMono-bold.fntdata"/><Relationship Id="rId28" Type="http://schemas.openxmlformats.org/officeDocument/2006/relationships/font" Target="fonts/Barlow-italic.fntdata"/><Relationship Id="rId27" Type="http://schemas.openxmlformats.org/officeDocument/2006/relationships/font" Target="fonts/Barlow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311b39286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g1311b39286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311d5085e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8" name="Google Shape;568;g1311d5085e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311d5085e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g1311d5085e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" name="Google Shape;60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311b39286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1311b3928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11b39286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g1311b39286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47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47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47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7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7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7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7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7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7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7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7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7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7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7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7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7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7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7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7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7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7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7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7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7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7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7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7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7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47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7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7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7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7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7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7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7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7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7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7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47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47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50" name="Google Shape;50;p47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6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56"/>
          <p:cNvSpPr txBox="1"/>
          <p:nvPr>
            <p:ph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4" name="Google Shape;174;p56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56"/>
          <p:cNvSpPr txBox="1"/>
          <p:nvPr>
            <p:ph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6" name="Google Shape;176;p56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56"/>
          <p:cNvSpPr txBox="1"/>
          <p:nvPr>
            <p:ph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8" name="Google Shape;178;p56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56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56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56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56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07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56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6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6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56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57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89" name="Google Shape;189;p57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7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7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7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7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7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57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57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7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7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7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7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7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7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7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7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57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57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" name="Google Shape;207;p57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8" name="Google Shape;208;p57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09" name="Google Shape;209;p57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57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11" name="Google Shape;211;p57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57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13" name="Google Shape;213;p57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14" name="Google Shape;214;p57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57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8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8" name="Google Shape;218;p58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58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58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58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58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58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58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8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58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58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58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58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32" name="Google Shape;232;p59"/>
          <p:cNvSpPr txBox="1"/>
          <p:nvPr>
            <p:ph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33" name="Google Shape;233;p59"/>
          <p:cNvSpPr txBox="1"/>
          <p:nvPr>
            <p:ph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34" name="Google Shape;234;p59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9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59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60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6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40" name="Google Shape;240;p60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0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1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61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45" name="Google Shape;245;p61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61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47" name="Google Shape;247;p61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61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49" name="Google Shape;249;p61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61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51" name="Google Shape;251;p61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61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53" name="Google Shape;253;p61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61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55" name="Google Shape;255;p61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56" name="Google Shape;256;p61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61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2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62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62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2" name="Google Shape;262;p62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62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62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62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3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63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63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63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63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63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3" name="Google Shape;273;p63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274" name="Google Shape;274;p63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5" name="Google Shape;275;p63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4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78" name="Google Shape;278;p64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9" name="Google Shape;279;p64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80" name="Google Shape;280;p64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64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82" name="Google Shape;282;p64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5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65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286" name="Google Shape;286;p65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287" name="Google Shape;287;p65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65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65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65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8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53" name="Google Shape;53;p4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6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66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66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66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66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66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66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66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66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66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66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6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306" name="Google Shape;306;p67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67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67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8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68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68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68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3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68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" name="Google Shape;315;p68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16" name="Google Shape;316;p68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68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68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68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68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07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8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68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68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68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9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49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9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9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9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9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1" name="Google Shape;61;p49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62" name="Google Shape;62;p49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3" name="Google Shape;63;p49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64" name="Google Shape;64;p49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5" name="Google Shape;65;p49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49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7" name="Google Shape;67;p49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68" name="Google Shape;68;p49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9" name="Google Shape;69;p49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0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50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73" name="Google Shape;73;p50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1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51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51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1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1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51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51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51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1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1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51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1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1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51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1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1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1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1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1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1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51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1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1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1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51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51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51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2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2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2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2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2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56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2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52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2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52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2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2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52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2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2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2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2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52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2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52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52"/>
          <p:cNvSpPr txBox="1"/>
          <p:nvPr>
            <p:ph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3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3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53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  <p:sp>
        <p:nvSpPr>
          <p:cNvPr id="127" name="Google Shape;127;p53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3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3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3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3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3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3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3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3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3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3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3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3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3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3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3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3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3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3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53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3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3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53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53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53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53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53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53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3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3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53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53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4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54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54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3" name="Google Shape;163;p54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54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5" name="Google Shape;165;p54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54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7" name="Google Shape;167;p54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8" name="Google Shape;168;p54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5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i="0" sz="2800" u="none" cap="none" strike="noStrik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b="0" i="0" sz="18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8.png"/><Relationship Id="rId5" Type="http://schemas.openxmlformats.org/officeDocument/2006/relationships/image" Target="../media/image5.png"/><Relationship Id="rId6" Type="http://schemas.openxmlformats.org/officeDocument/2006/relationships/image" Target="../media/image13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6.png"/><Relationship Id="rId13" Type="http://schemas.openxmlformats.org/officeDocument/2006/relationships/image" Target="../media/image27.png"/><Relationship Id="rId12" Type="http://schemas.openxmlformats.org/officeDocument/2006/relationships/image" Target="../media/image2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25.png"/><Relationship Id="rId14" Type="http://schemas.openxmlformats.org/officeDocument/2006/relationships/image" Target="../media/image2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"/>
          <p:cNvSpPr txBox="1"/>
          <p:nvPr>
            <p:ph type="ctrTitle"/>
          </p:nvPr>
        </p:nvSpPr>
        <p:spPr>
          <a:xfrm>
            <a:off x="623400" y="1356845"/>
            <a:ext cx="85206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</a:pPr>
            <a:r>
              <a:rPr lang="en"/>
              <a:t>University</a:t>
            </a:r>
            <a:r>
              <a:rPr lang="en"/>
              <a:t> of “ESPE”</a:t>
            </a:r>
            <a:endParaRPr/>
          </a:p>
        </p:txBody>
      </p:sp>
      <p:sp>
        <p:nvSpPr>
          <p:cNvPr id="331" name="Google Shape;331;p1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>
                <a:solidFill>
                  <a:schemeClr val="dk2"/>
                </a:solidFill>
              </a:rPr>
              <a:t>Advanced web development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>
                <a:solidFill>
                  <a:schemeClr val="dk2"/>
                </a:solidFill>
              </a:rPr>
              <a:t>Group number 3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4"/>
          <p:cNvSpPr txBox="1"/>
          <p:nvPr/>
        </p:nvSpPr>
        <p:spPr>
          <a:xfrm>
            <a:off x="2510100" y="1430525"/>
            <a:ext cx="4123800" cy="29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528" name="Google Shape;528;p24"/>
          <p:cNvSpPr txBox="1"/>
          <p:nvPr/>
        </p:nvSpPr>
        <p:spPr>
          <a:xfrm>
            <a:off x="0" y="0"/>
            <a:ext cx="8129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rPr>
              <a:t>usage diagram</a:t>
            </a:r>
            <a:endParaRPr b="1" sz="3000">
              <a:solidFill>
                <a:schemeClr val="dk2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pic>
        <p:nvPicPr>
          <p:cNvPr id="529" name="Google Shape;529;p24"/>
          <p:cNvPicPr preferRelativeResize="0"/>
          <p:nvPr/>
        </p:nvPicPr>
        <p:blipFill rotWithShape="1">
          <a:blip r:embed="rId3">
            <a:alphaModFix/>
          </a:blip>
          <a:srcRect b="18958" l="13482" r="35351" t="30567"/>
          <a:stretch/>
        </p:blipFill>
        <p:spPr>
          <a:xfrm>
            <a:off x="2072025" y="1535750"/>
            <a:ext cx="5009424" cy="314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—SOMEONE FAMOUS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35" name="Google Shape;535;p5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“SCRUM is a framework for agile development”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36" name="Google Shape;536;p5"/>
          <p:cNvSpPr txBox="1"/>
          <p:nvPr/>
        </p:nvSpPr>
        <p:spPr>
          <a:xfrm>
            <a:off x="1342350" y="85350"/>
            <a:ext cx="676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rPr>
              <a:t>use of scrum methodology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4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First sprint</a:t>
            </a:r>
            <a:endParaRPr/>
          </a:p>
        </p:txBody>
      </p:sp>
      <p:pic>
        <p:nvPicPr>
          <p:cNvPr id="542" name="Google Shape;5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25" y="920850"/>
            <a:ext cx="7696927" cy="4021349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14"/>
          <p:cNvSpPr/>
          <p:nvPr/>
        </p:nvSpPr>
        <p:spPr>
          <a:xfrm>
            <a:off x="914125" y="3680900"/>
            <a:ext cx="2084100" cy="755700"/>
          </a:xfrm>
          <a:prstGeom prst="roundRect">
            <a:avLst>
              <a:gd fmla="val 16667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identify the problem</a:t>
            </a:r>
            <a:endParaRPr/>
          </a:p>
        </p:txBody>
      </p:sp>
      <p:sp>
        <p:nvSpPr>
          <p:cNvPr id="544" name="Google Shape;544;p14"/>
          <p:cNvSpPr txBox="1"/>
          <p:nvPr/>
        </p:nvSpPr>
        <p:spPr>
          <a:xfrm>
            <a:off x="3360938" y="1791725"/>
            <a:ext cx="1548000" cy="61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survey of requirements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5" name="Google Shape;545;p14"/>
          <p:cNvSpPr txBox="1"/>
          <p:nvPr/>
        </p:nvSpPr>
        <p:spPr>
          <a:xfrm>
            <a:off x="4424400" y="2967450"/>
            <a:ext cx="1998900" cy="4002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development planning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6" name="Google Shape;546;p14"/>
          <p:cNvSpPr txBox="1"/>
          <p:nvPr/>
        </p:nvSpPr>
        <p:spPr>
          <a:xfrm>
            <a:off x="6313575" y="3973425"/>
            <a:ext cx="2437800" cy="61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delimitation of requirements(increment one)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47" name="Google Shape;547;p14"/>
          <p:cNvPicPr preferRelativeResize="0"/>
          <p:nvPr/>
        </p:nvPicPr>
        <p:blipFill rotWithShape="1">
          <a:blip r:embed="rId4">
            <a:alphaModFix/>
          </a:blip>
          <a:srcRect b="21814" l="14931" r="14237" t="4737"/>
          <a:stretch/>
        </p:blipFill>
        <p:spPr>
          <a:xfrm>
            <a:off x="914125" y="2255075"/>
            <a:ext cx="1235324" cy="135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3196" y="3367646"/>
            <a:ext cx="1794975" cy="11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3699" y="920850"/>
            <a:ext cx="1134475" cy="1278279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14"/>
          <p:cNvSpPr txBox="1"/>
          <p:nvPr/>
        </p:nvSpPr>
        <p:spPr>
          <a:xfrm>
            <a:off x="6593925" y="1011625"/>
            <a:ext cx="2352300" cy="24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* </a:t>
            </a:r>
            <a:r>
              <a:rPr lang="en" sz="1500"/>
              <a:t>user authentication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* perform the medicines   CRUD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*organize medications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*allows entry of medicines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*medication report by category and name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311b392862_0_17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Second </a:t>
            </a:r>
            <a:r>
              <a:rPr lang="en"/>
              <a:t> sprint</a:t>
            </a:r>
            <a:endParaRPr/>
          </a:p>
        </p:txBody>
      </p:sp>
      <p:pic>
        <p:nvPicPr>
          <p:cNvPr id="556" name="Google Shape;556;g1311b392862_0_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25" y="920850"/>
            <a:ext cx="7696927" cy="4021349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1311b392862_0_179"/>
          <p:cNvSpPr/>
          <p:nvPr/>
        </p:nvSpPr>
        <p:spPr>
          <a:xfrm>
            <a:off x="914125" y="3680900"/>
            <a:ext cx="2084100" cy="755700"/>
          </a:xfrm>
          <a:prstGeom prst="roundRect">
            <a:avLst>
              <a:gd fmla="val 16667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page design</a:t>
            </a:r>
            <a:endParaRPr/>
          </a:p>
        </p:txBody>
      </p:sp>
      <p:sp>
        <p:nvSpPr>
          <p:cNvPr id="558" name="Google Shape;558;g1311b392862_0_179"/>
          <p:cNvSpPr txBox="1"/>
          <p:nvPr/>
        </p:nvSpPr>
        <p:spPr>
          <a:xfrm>
            <a:off x="3360938" y="1791725"/>
            <a:ext cx="15480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design tests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59" name="Google Shape;559;g1311b392862_0_179"/>
          <p:cNvSpPr txBox="1"/>
          <p:nvPr/>
        </p:nvSpPr>
        <p:spPr>
          <a:xfrm>
            <a:off x="4424400" y="2967450"/>
            <a:ext cx="1998900" cy="4002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frontend development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60" name="Google Shape;560;g1311b392862_0_179"/>
          <p:cNvSpPr txBox="1"/>
          <p:nvPr/>
        </p:nvSpPr>
        <p:spPr>
          <a:xfrm>
            <a:off x="6313575" y="3973425"/>
            <a:ext cx="24378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frontend ready(increment two)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61" name="Google Shape;561;g1311b392862_0_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3699" y="920850"/>
            <a:ext cx="1134475" cy="1278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g1311b392862_0_179"/>
          <p:cNvPicPr preferRelativeResize="0"/>
          <p:nvPr/>
        </p:nvPicPr>
        <p:blipFill rotWithShape="1">
          <a:blip r:embed="rId5">
            <a:alphaModFix/>
          </a:blip>
          <a:srcRect b="33334" l="28895" r="28687" t="19233"/>
          <a:stretch/>
        </p:blipFill>
        <p:spPr>
          <a:xfrm>
            <a:off x="6569325" y="2418338"/>
            <a:ext cx="2437800" cy="135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g1311b392862_0_1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3299" y="2528250"/>
            <a:ext cx="1465324" cy="101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g1311b392862_0_1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38025" y="3612450"/>
            <a:ext cx="2244301" cy="112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g1311b392862_0_179"/>
          <p:cNvPicPr preferRelativeResize="0"/>
          <p:nvPr/>
        </p:nvPicPr>
        <p:blipFill rotWithShape="1">
          <a:blip r:embed="rId8">
            <a:alphaModFix/>
          </a:blip>
          <a:srcRect b="23855" l="19030" r="18980" t="21716"/>
          <a:stretch/>
        </p:blipFill>
        <p:spPr>
          <a:xfrm>
            <a:off x="6313575" y="1157725"/>
            <a:ext cx="2588294" cy="127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1311d5085e4_0_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third</a:t>
            </a:r>
            <a:r>
              <a:rPr lang="en"/>
              <a:t>  sprint</a:t>
            </a:r>
            <a:endParaRPr/>
          </a:p>
        </p:txBody>
      </p:sp>
      <p:pic>
        <p:nvPicPr>
          <p:cNvPr id="571" name="Google Shape;571;g1311d5085e4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25" y="920850"/>
            <a:ext cx="7696927" cy="4021349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g1311d5085e4_0_9"/>
          <p:cNvSpPr/>
          <p:nvPr/>
        </p:nvSpPr>
        <p:spPr>
          <a:xfrm>
            <a:off x="914125" y="3680900"/>
            <a:ext cx="2084100" cy="755700"/>
          </a:xfrm>
          <a:prstGeom prst="roundRect">
            <a:avLst>
              <a:gd fmla="val 16667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for method development</a:t>
            </a:r>
            <a:endParaRPr/>
          </a:p>
        </p:txBody>
      </p:sp>
      <p:sp>
        <p:nvSpPr>
          <p:cNvPr id="573" name="Google Shape;573;g1311d5085e4_0_9"/>
          <p:cNvSpPr txBox="1"/>
          <p:nvPr/>
        </p:nvSpPr>
        <p:spPr>
          <a:xfrm>
            <a:off x="2656988" y="2681500"/>
            <a:ext cx="15480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method test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74" name="Google Shape;574;g1311d5085e4_0_9"/>
          <p:cNvSpPr txBox="1"/>
          <p:nvPr/>
        </p:nvSpPr>
        <p:spPr>
          <a:xfrm>
            <a:off x="4424400" y="2967450"/>
            <a:ext cx="1998900" cy="4002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method development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75" name="Google Shape;575;g1311d5085e4_0_9"/>
          <p:cNvSpPr txBox="1"/>
          <p:nvPr/>
        </p:nvSpPr>
        <p:spPr>
          <a:xfrm>
            <a:off x="6313575" y="3973425"/>
            <a:ext cx="24378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Increment three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76" name="Google Shape;576;g1311d5085e4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524" y="2030000"/>
            <a:ext cx="1134475" cy="1278279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g1311d5085e4_0_9"/>
          <p:cNvSpPr txBox="1"/>
          <p:nvPr/>
        </p:nvSpPr>
        <p:spPr>
          <a:xfrm>
            <a:off x="3449850" y="1485000"/>
            <a:ext cx="22443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frontend changes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78" name="Google Shape;578;g1311d5085e4_0_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changes</a:t>
            </a:r>
            <a:endParaRPr/>
          </a:p>
        </p:txBody>
      </p:sp>
      <p:pic>
        <p:nvPicPr>
          <p:cNvPr id="579" name="Google Shape;579;g1311d5085e4_0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2775" y="3419611"/>
            <a:ext cx="2273601" cy="127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g1311d5085e4_0_9"/>
          <p:cNvPicPr preferRelativeResize="0"/>
          <p:nvPr/>
        </p:nvPicPr>
        <p:blipFill rotWithShape="1">
          <a:blip r:embed="rId6">
            <a:alphaModFix/>
          </a:blip>
          <a:srcRect b="20778" l="14193" r="18570" t="23783"/>
          <a:stretch/>
        </p:blipFill>
        <p:spPr>
          <a:xfrm>
            <a:off x="1115275" y="920850"/>
            <a:ext cx="2151226" cy="99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g1311d5085e4_0_9"/>
          <p:cNvPicPr preferRelativeResize="0"/>
          <p:nvPr/>
        </p:nvPicPr>
        <p:blipFill rotWithShape="1">
          <a:blip r:embed="rId7">
            <a:alphaModFix/>
          </a:blip>
          <a:srcRect b="0" l="0" r="0" t="16387"/>
          <a:stretch/>
        </p:blipFill>
        <p:spPr>
          <a:xfrm>
            <a:off x="6610950" y="1218900"/>
            <a:ext cx="2437800" cy="127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g1311d5085e4_0_9"/>
          <p:cNvPicPr preferRelativeResize="0"/>
          <p:nvPr/>
        </p:nvPicPr>
        <p:blipFill rotWithShape="1">
          <a:blip r:embed="rId8">
            <a:alphaModFix/>
          </a:blip>
          <a:srcRect b="13518" l="3068" r="750" t="12489"/>
          <a:stretch/>
        </p:blipFill>
        <p:spPr>
          <a:xfrm>
            <a:off x="6579200" y="136500"/>
            <a:ext cx="2501299" cy="108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g1311d5085e4_0_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42700" y="2587350"/>
            <a:ext cx="2437800" cy="1371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311d5085e4_0_27"/>
          <p:cNvSpPr txBox="1"/>
          <p:nvPr>
            <p:ph type="title"/>
          </p:nvPr>
        </p:nvSpPr>
        <p:spPr>
          <a:xfrm>
            <a:off x="-514375" y="197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</a:t>
            </a:r>
            <a:r>
              <a:rPr lang="en"/>
              <a:t>ourth Sprint </a:t>
            </a:r>
            <a:endParaRPr/>
          </a:p>
        </p:txBody>
      </p:sp>
      <p:pic>
        <p:nvPicPr>
          <p:cNvPr id="589" name="Google Shape;589;g1311d5085e4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25" y="920850"/>
            <a:ext cx="7696927" cy="4021349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g1311d5085e4_0_27"/>
          <p:cNvSpPr/>
          <p:nvPr/>
        </p:nvSpPr>
        <p:spPr>
          <a:xfrm>
            <a:off x="720725" y="3660525"/>
            <a:ext cx="1548000" cy="755700"/>
          </a:xfrm>
          <a:prstGeom prst="roundRect">
            <a:avLst>
              <a:gd fmla="val 16667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meeting</a:t>
            </a:r>
            <a:endParaRPr/>
          </a:p>
        </p:txBody>
      </p:sp>
      <p:sp>
        <p:nvSpPr>
          <p:cNvPr id="591" name="Google Shape;591;g1311d5085e4_0_27"/>
          <p:cNvSpPr txBox="1"/>
          <p:nvPr/>
        </p:nvSpPr>
        <p:spPr>
          <a:xfrm>
            <a:off x="2656988" y="2681500"/>
            <a:ext cx="15480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software testing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2" name="Google Shape;592;g1311d5085e4_0_27"/>
          <p:cNvSpPr txBox="1"/>
          <p:nvPr/>
        </p:nvSpPr>
        <p:spPr>
          <a:xfrm>
            <a:off x="4424400" y="2967450"/>
            <a:ext cx="1998900" cy="8313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development of the connection to the cloud and server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3" name="Google Shape;593;g1311d5085e4_0_27"/>
          <p:cNvSpPr txBox="1"/>
          <p:nvPr/>
        </p:nvSpPr>
        <p:spPr>
          <a:xfrm>
            <a:off x="6423300" y="4408050"/>
            <a:ext cx="2437800" cy="61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Software control medicine system 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94" name="Google Shape;594;g1311d5085e4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2524" y="2030000"/>
            <a:ext cx="1134475" cy="1278279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g1311d5085e4_0_27"/>
          <p:cNvSpPr txBox="1"/>
          <p:nvPr/>
        </p:nvSpPr>
        <p:spPr>
          <a:xfrm>
            <a:off x="3000000" y="1854100"/>
            <a:ext cx="22443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increment of a new design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6" name="Google Shape;596;g1311d5085e4_0_2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changes</a:t>
            </a:r>
            <a:endParaRPr/>
          </a:p>
        </p:txBody>
      </p:sp>
      <p:pic>
        <p:nvPicPr>
          <p:cNvPr id="597" name="Google Shape;597;g1311d5085e4_0_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7113" y="3419706"/>
            <a:ext cx="1998902" cy="1124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g1311d5085e4_0_27"/>
          <p:cNvPicPr preferRelativeResize="0"/>
          <p:nvPr/>
        </p:nvPicPr>
        <p:blipFill rotWithShape="1">
          <a:blip r:embed="rId6">
            <a:alphaModFix/>
          </a:blip>
          <a:srcRect b="42932" l="0" r="42246" t="0"/>
          <a:stretch/>
        </p:blipFill>
        <p:spPr>
          <a:xfrm>
            <a:off x="3517150" y="3877997"/>
            <a:ext cx="1548000" cy="860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g1311d5085e4_0_27"/>
          <p:cNvPicPr preferRelativeResize="0"/>
          <p:nvPr/>
        </p:nvPicPr>
        <p:blipFill rotWithShape="1">
          <a:blip r:embed="rId7">
            <a:alphaModFix/>
          </a:blip>
          <a:srcRect b="22046" l="17061" r="17719" t="15037"/>
          <a:stretch/>
        </p:blipFill>
        <p:spPr>
          <a:xfrm>
            <a:off x="6548000" y="127025"/>
            <a:ext cx="1585613" cy="86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g1311d5085e4_0_27"/>
          <p:cNvPicPr preferRelativeResize="0"/>
          <p:nvPr/>
        </p:nvPicPr>
        <p:blipFill rotWithShape="1">
          <a:blip r:embed="rId8">
            <a:alphaModFix/>
          </a:blip>
          <a:srcRect b="62290" l="20530" r="20659" t="15849"/>
          <a:stretch/>
        </p:blipFill>
        <p:spPr>
          <a:xfrm>
            <a:off x="5876075" y="1058475"/>
            <a:ext cx="3086074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g1311d5085e4_0_27"/>
          <p:cNvPicPr preferRelativeResize="0"/>
          <p:nvPr/>
        </p:nvPicPr>
        <p:blipFill rotWithShape="1">
          <a:blip r:embed="rId9">
            <a:alphaModFix/>
          </a:blip>
          <a:srcRect b="37719" l="33462" r="33728" t="26383"/>
          <a:stretch/>
        </p:blipFill>
        <p:spPr>
          <a:xfrm>
            <a:off x="7385525" y="987425"/>
            <a:ext cx="1758470" cy="108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g1311d5085e4_0_27"/>
          <p:cNvPicPr preferRelativeResize="0"/>
          <p:nvPr/>
        </p:nvPicPr>
        <p:blipFill rotWithShape="1">
          <a:blip r:embed="rId10">
            <a:alphaModFix/>
          </a:blip>
          <a:srcRect b="25991" l="39319" r="38484" t="28386"/>
          <a:stretch/>
        </p:blipFill>
        <p:spPr>
          <a:xfrm>
            <a:off x="6187001" y="1695955"/>
            <a:ext cx="1198526" cy="138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g1311d5085e4_0_27"/>
          <p:cNvPicPr preferRelativeResize="0"/>
          <p:nvPr/>
        </p:nvPicPr>
        <p:blipFill rotWithShape="1">
          <a:blip r:embed="rId11">
            <a:alphaModFix/>
          </a:blip>
          <a:srcRect b="33034" l="25586" r="26345" t="24651"/>
          <a:stretch/>
        </p:blipFill>
        <p:spPr>
          <a:xfrm>
            <a:off x="7102249" y="1976253"/>
            <a:ext cx="2244302" cy="1111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g1311d5085e4_0_27"/>
          <p:cNvPicPr preferRelativeResize="0"/>
          <p:nvPr/>
        </p:nvPicPr>
        <p:blipFill rotWithShape="1">
          <a:blip r:embed="rId12">
            <a:alphaModFix/>
          </a:blip>
          <a:srcRect b="26687" l="24660" r="27623" t="30564"/>
          <a:stretch/>
        </p:blipFill>
        <p:spPr>
          <a:xfrm>
            <a:off x="6345275" y="3087575"/>
            <a:ext cx="2147674" cy="108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g1311d5085e4_0_27"/>
          <p:cNvPicPr preferRelativeResize="0"/>
          <p:nvPr/>
        </p:nvPicPr>
        <p:blipFill rotWithShape="1">
          <a:blip r:embed="rId13">
            <a:alphaModFix/>
          </a:blip>
          <a:srcRect b="30096" l="39320" r="39324" t="30092"/>
          <a:stretch/>
        </p:blipFill>
        <p:spPr>
          <a:xfrm>
            <a:off x="8133624" y="3087575"/>
            <a:ext cx="1032067" cy="108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g1311d5085e4_0_27"/>
          <p:cNvPicPr preferRelativeResize="0"/>
          <p:nvPr/>
        </p:nvPicPr>
        <p:blipFill rotWithShape="1">
          <a:blip r:embed="rId14">
            <a:alphaModFix/>
          </a:blip>
          <a:srcRect b="32395" l="25662" r="26779" t="25852"/>
          <a:stretch/>
        </p:blipFill>
        <p:spPr>
          <a:xfrm>
            <a:off x="2819525" y="692925"/>
            <a:ext cx="2244302" cy="110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6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612" name="Google Shape;612;p26"/>
          <p:cNvGrpSpPr/>
          <p:nvPr/>
        </p:nvGrpSpPr>
        <p:grpSpPr>
          <a:xfrm>
            <a:off x="4038098" y="2926312"/>
            <a:ext cx="1067804" cy="303978"/>
            <a:chOff x="3994909" y="3002512"/>
            <a:chExt cx="1067804" cy="303978"/>
          </a:xfrm>
        </p:grpSpPr>
        <p:grpSp>
          <p:nvGrpSpPr>
            <p:cNvPr id="613" name="Google Shape;613;p26"/>
            <p:cNvGrpSpPr/>
            <p:nvPr/>
          </p:nvGrpSpPr>
          <p:grpSpPr>
            <a:xfrm>
              <a:off x="4376840" y="3002512"/>
              <a:ext cx="303942" cy="303665"/>
              <a:chOff x="3314750" y="3817357"/>
              <a:chExt cx="356865" cy="356498"/>
            </a:xfrm>
          </p:grpSpPr>
          <p:sp>
            <p:nvSpPr>
              <p:cNvPr id="614" name="Google Shape;614;p26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26"/>
              <p:cNvSpPr/>
              <p:nvPr/>
            </p:nvSpPr>
            <p:spPr>
              <a:xfrm>
                <a:off x="3379082" y="3881296"/>
                <a:ext cx="228595" cy="228595"/>
              </a:xfrm>
              <a:custGeom>
                <a:rect b="b" l="l" r="r" t="t"/>
                <a:pathLst>
                  <a:path extrusionOk="0" h="8720" w="8720">
                    <a:moveTo>
                      <a:pt x="6886" y="448"/>
                    </a:moveTo>
                    <a:cubicBezTo>
                      <a:pt x="7651" y="448"/>
                      <a:pt x="8272" y="1069"/>
                      <a:pt x="8272" y="1834"/>
                    </a:cubicBezTo>
                    <a:lnTo>
                      <a:pt x="8272" y="6872"/>
                    </a:lnTo>
                    <a:lnTo>
                      <a:pt x="8272" y="6886"/>
                    </a:lnTo>
                    <a:cubicBezTo>
                      <a:pt x="8272" y="7652"/>
                      <a:pt x="7651" y="8272"/>
                      <a:pt x="6872" y="8272"/>
                    </a:cubicBezTo>
                    <a:lnTo>
                      <a:pt x="1848" y="8272"/>
                    </a:lnTo>
                    <a:cubicBezTo>
                      <a:pt x="1069" y="8272"/>
                      <a:pt x="448" y="7652"/>
                      <a:pt x="448" y="6886"/>
                    </a:cubicBezTo>
                    <a:lnTo>
                      <a:pt x="448" y="1834"/>
                    </a:lnTo>
                    <a:cubicBezTo>
                      <a:pt x="448" y="1069"/>
                      <a:pt x="1069" y="448"/>
                      <a:pt x="1848" y="448"/>
                    </a:cubicBezTo>
                    <a:close/>
                    <a:moveTo>
                      <a:pt x="1848" y="1"/>
                    </a:moveTo>
                    <a:cubicBezTo>
                      <a:pt x="823" y="1"/>
                      <a:pt x="0" y="824"/>
                      <a:pt x="0" y="1834"/>
                    </a:cubicBezTo>
                    <a:lnTo>
                      <a:pt x="0" y="6872"/>
                    </a:lnTo>
                    <a:cubicBezTo>
                      <a:pt x="0" y="7897"/>
                      <a:pt x="823" y="8720"/>
                      <a:pt x="1848" y="8720"/>
                    </a:cubicBezTo>
                    <a:lnTo>
                      <a:pt x="6886" y="8720"/>
                    </a:lnTo>
                    <a:cubicBezTo>
                      <a:pt x="7897" y="8720"/>
                      <a:pt x="8719" y="7897"/>
                      <a:pt x="8719" y="6886"/>
                    </a:cubicBezTo>
                    <a:lnTo>
                      <a:pt x="8719" y="1834"/>
                    </a:lnTo>
                    <a:cubicBezTo>
                      <a:pt x="8719" y="824"/>
                      <a:pt x="7897" y="1"/>
                      <a:pt x="6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26"/>
              <p:cNvSpPr/>
              <p:nvPr/>
            </p:nvSpPr>
            <p:spPr>
              <a:xfrm>
                <a:off x="3412768" y="3935430"/>
                <a:ext cx="140408" cy="120274"/>
              </a:xfrm>
              <a:custGeom>
                <a:rect b="b" l="l" r="r" t="t"/>
                <a:pathLst>
                  <a:path extrusionOk="0" h="4588" w="5356">
                    <a:moveTo>
                      <a:pt x="3063" y="447"/>
                    </a:moveTo>
                    <a:cubicBezTo>
                      <a:pt x="4013" y="447"/>
                      <a:pt x="4923" y="1183"/>
                      <a:pt x="4923" y="2295"/>
                    </a:cubicBezTo>
                    <a:cubicBezTo>
                      <a:pt x="4908" y="3320"/>
                      <a:pt x="4085" y="4143"/>
                      <a:pt x="3075" y="4143"/>
                    </a:cubicBezTo>
                    <a:cubicBezTo>
                      <a:pt x="1429" y="4143"/>
                      <a:pt x="592" y="2151"/>
                      <a:pt x="1761" y="996"/>
                    </a:cubicBezTo>
                    <a:cubicBezTo>
                      <a:pt x="2140" y="617"/>
                      <a:pt x="2606" y="447"/>
                      <a:pt x="3063" y="447"/>
                    </a:cubicBezTo>
                    <a:close/>
                    <a:moveTo>
                      <a:pt x="3075" y="0"/>
                    </a:moveTo>
                    <a:cubicBezTo>
                      <a:pt x="1025" y="0"/>
                      <a:pt x="0" y="2468"/>
                      <a:pt x="1444" y="3912"/>
                    </a:cubicBezTo>
                    <a:cubicBezTo>
                      <a:pt x="1910" y="4379"/>
                      <a:pt x="2484" y="4587"/>
                      <a:pt x="3047" y="4587"/>
                    </a:cubicBezTo>
                    <a:cubicBezTo>
                      <a:pt x="4225" y="4587"/>
                      <a:pt x="5356" y="3673"/>
                      <a:pt x="5356" y="2295"/>
                    </a:cubicBezTo>
                    <a:cubicBezTo>
                      <a:pt x="5356" y="1025"/>
                      <a:pt x="4331" y="0"/>
                      <a:pt x="30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26"/>
              <p:cNvSpPr/>
              <p:nvPr/>
            </p:nvSpPr>
            <p:spPr>
              <a:xfrm>
                <a:off x="3539518" y="3910447"/>
                <a:ext cx="31065" cy="31039"/>
              </a:xfrm>
              <a:custGeom>
                <a:rect b="b" l="l" r="r" t="t"/>
                <a:pathLst>
                  <a:path extrusionOk="0" h="1184" w="1185">
                    <a:moveTo>
                      <a:pt x="593" y="0"/>
                    </a:moveTo>
                    <a:cubicBezTo>
                      <a:pt x="275" y="0"/>
                      <a:pt x="1" y="260"/>
                      <a:pt x="1" y="592"/>
                    </a:cubicBezTo>
                    <a:cubicBezTo>
                      <a:pt x="1" y="910"/>
                      <a:pt x="275" y="1184"/>
                      <a:pt x="593" y="1184"/>
                    </a:cubicBezTo>
                    <a:cubicBezTo>
                      <a:pt x="925" y="1184"/>
                      <a:pt x="1185" y="910"/>
                      <a:pt x="1185" y="592"/>
                    </a:cubicBezTo>
                    <a:cubicBezTo>
                      <a:pt x="1185" y="260"/>
                      <a:pt x="925" y="0"/>
                      <a:pt x="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4758771" y="3002512"/>
              <a:ext cx="303942" cy="303665"/>
              <a:chOff x="3763184" y="3817357"/>
              <a:chExt cx="356865" cy="356498"/>
            </a:xfrm>
          </p:grpSpPr>
          <p:sp>
            <p:nvSpPr>
              <p:cNvPr id="619" name="Google Shape;619;p26"/>
              <p:cNvSpPr/>
              <p:nvPr/>
            </p:nvSpPr>
            <p:spPr>
              <a:xfrm>
                <a:off x="3763184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26"/>
              <p:cNvSpPr/>
              <p:nvPr/>
            </p:nvSpPr>
            <p:spPr>
              <a:xfrm>
                <a:off x="3848330" y="3964188"/>
                <a:ext cx="39375" cy="116945"/>
              </a:xfrm>
              <a:custGeom>
                <a:rect b="b" l="l" r="r" t="t"/>
                <a:pathLst>
                  <a:path extrusionOk="0" h="4461" w="1502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26"/>
              <p:cNvSpPr/>
              <p:nvPr/>
            </p:nvSpPr>
            <p:spPr>
              <a:xfrm>
                <a:off x="3832418" y="3894403"/>
                <a:ext cx="55287" cy="47475"/>
              </a:xfrm>
              <a:custGeom>
                <a:rect b="b" l="l" r="r" t="t"/>
                <a:pathLst>
                  <a:path extrusionOk="0" h="1811" w="2109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26"/>
              <p:cNvSpPr/>
              <p:nvPr/>
            </p:nvSpPr>
            <p:spPr>
              <a:xfrm>
                <a:off x="3925901" y="3964161"/>
                <a:ext cx="124914" cy="117365"/>
              </a:xfrm>
              <a:custGeom>
                <a:rect b="b" l="l" r="r" t="t"/>
                <a:pathLst>
                  <a:path extrusionOk="0" h="4477" w="4765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3" name="Google Shape;623;p26"/>
            <p:cNvGrpSpPr/>
            <p:nvPr/>
          </p:nvGrpSpPr>
          <p:grpSpPr>
            <a:xfrm>
              <a:off x="3994909" y="3002512"/>
              <a:ext cx="303942" cy="303978"/>
              <a:chOff x="2866317" y="3817357"/>
              <a:chExt cx="356865" cy="356866"/>
            </a:xfrm>
          </p:grpSpPr>
          <p:sp>
            <p:nvSpPr>
              <p:cNvPr id="624" name="Google Shape;624;p26"/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26"/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rect b="b" l="l" r="r" t="t"/>
                <a:pathLst>
                  <a:path extrusionOk="0" h="10668" w="7407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26" name="Google Shape;626;p26"/>
          <p:cNvSpPr txBox="1"/>
          <p:nvPr/>
        </p:nvSpPr>
        <p:spPr>
          <a:xfrm>
            <a:off x="2788650" y="4328875"/>
            <a:ext cx="3566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Please, keep this slide for attribution.</a:t>
            </a:r>
            <a:endParaRPr b="1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37" name="Google Shape;337;p3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1" lang="en" sz="3500"/>
              <a:t>01</a:t>
            </a:r>
            <a:endParaRPr b="1" sz="3500"/>
          </a:p>
        </p:txBody>
      </p:sp>
      <p:sp>
        <p:nvSpPr>
          <p:cNvPr id="338" name="Google Shape;338;p3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problematic</a:t>
            </a:r>
            <a:endParaRPr b="1" sz="220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39" name="Google Shape;339;p3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1" lang="en" sz="3500"/>
              <a:t>03</a:t>
            </a:r>
            <a:endParaRPr b="1" sz="3500"/>
          </a:p>
        </p:txBody>
      </p:sp>
      <p:sp>
        <p:nvSpPr>
          <p:cNvPr id="340" name="Google Shape;340;p3"/>
          <p:cNvSpPr txBox="1"/>
          <p:nvPr>
            <p:ph idx="3" type="subTitle"/>
          </p:nvPr>
        </p:nvSpPr>
        <p:spPr>
          <a:xfrm flipH="1">
            <a:off x="1886450" y="3573481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Technology</a:t>
            </a:r>
            <a:r>
              <a:rPr lang="en"/>
              <a:t> </a:t>
            </a:r>
            <a:endParaRPr b="1" sz="220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41" name="Google Shape;341;p3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2" name="Google Shape;342;p3"/>
          <p:cNvSpPr txBox="1"/>
          <p:nvPr>
            <p:ph idx="7" type="subTitle"/>
          </p:nvPr>
        </p:nvSpPr>
        <p:spPr>
          <a:xfrm flipH="1">
            <a:off x="5138051" y="2078950"/>
            <a:ext cx="2163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methodology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Problem </a:t>
            </a:r>
            <a:endParaRPr/>
          </a:p>
        </p:txBody>
      </p:sp>
      <p:sp>
        <p:nvSpPr>
          <p:cNvPr id="348" name="Google Shape;348;p6"/>
          <p:cNvSpPr txBox="1"/>
          <p:nvPr>
            <p:ph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19"/>
          <p:cNvPicPr preferRelativeResize="0"/>
          <p:nvPr/>
        </p:nvPicPr>
        <p:blipFill rotWithShape="1">
          <a:blip r:embed="rId3">
            <a:alphaModFix/>
          </a:blip>
          <a:srcRect b="20621" l="19480" r="24168" t="1532"/>
          <a:stretch/>
        </p:blipFill>
        <p:spPr>
          <a:xfrm>
            <a:off x="3696302" y="1359975"/>
            <a:ext cx="1749576" cy="241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9"/>
          <p:cNvSpPr/>
          <p:nvPr/>
        </p:nvSpPr>
        <p:spPr>
          <a:xfrm>
            <a:off x="4846935" y="2568527"/>
            <a:ext cx="3353952" cy="384832"/>
          </a:xfrm>
          <a:custGeom>
            <a:rect b="b" l="l" r="r" t="t"/>
            <a:pathLst>
              <a:path extrusionOk="0" h="12026" w="104811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19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56" name="Google Shape;356;p19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p19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58" name="Google Shape;358;p19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Solution</a:t>
            </a:r>
            <a:endParaRPr/>
          </a:p>
        </p:txBody>
      </p:sp>
      <p:pic>
        <p:nvPicPr>
          <p:cNvPr id="359" name="Google Shape;35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0152" y="2794025"/>
            <a:ext cx="2460725" cy="1648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100" y="990263"/>
            <a:ext cx="2577876" cy="144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11b392862_0_9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3000">
                <a:solidFill>
                  <a:schemeClr val="dk2"/>
                </a:solidFill>
              </a:rPr>
              <a:t>technologies</a:t>
            </a:r>
            <a:endParaRPr/>
          </a:p>
        </p:txBody>
      </p:sp>
      <p:sp>
        <p:nvSpPr>
          <p:cNvPr id="366" name="Google Shape;366;g1311b392862_0_9"/>
          <p:cNvSpPr txBox="1"/>
          <p:nvPr>
            <p:ph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8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used technologies</a:t>
            </a:r>
            <a:endParaRPr/>
          </a:p>
        </p:txBody>
      </p:sp>
      <p:sp>
        <p:nvSpPr>
          <p:cNvPr id="372" name="Google Shape;372;p8"/>
          <p:cNvSpPr/>
          <p:nvPr/>
        </p:nvSpPr>
        <p:spPr>
          <a:xfrm flipH="1">
            <a:off x="7903705" y="1829925"/>
            <a:ext cx="407895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8"/>
          <p:cNvSpPr/>
          <p:nvPr/>
        </p:nvSpPr>
        <p:spPr>
          <a:xfrm flipH="1">
            <a:off x="1187626" y="3498350"/>
            <a:ext cx="218403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8"/>
          <p:cNvSpPr/>
          <p:nvPr/>
        </p:nvSpPr>
        <p:spPr>
          <a:xfrm flipH="1">
            <a:off x="1082114" y="2126750"/>
            <a:ext cx="323913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"/>
          <p:cNvSpPr/>
          <p:nvPr/>
        </p:nvSpPr>
        <p:spPr>
          <a:xfrm>
            <a:off x="7737303" y="3498350"/>
            <a:ext cx="407888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"/>
          <p:cNvSpPr/>
          <p:nvPr/>
        </p:nvSpPr>
        <p:spPr>
          <a:xfrm flipH="1">
            <a:off x="7734270" y="2126750"/>
            <a:ext cx="218409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"/>
          <p:cNvSpPr/>
          <p:nvPr/>
        </p:nvSpPr>
        <p:spPr>
          <a:xfrm flipH="1">
            <a:off x="637061" y="2424475"/>
            <a:ext cx="471489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"/>
          <p:cNvSpPr/>
          <p:nvPr/>
        </p:nvSpPr>
        <p:spPr>
          <a:xfrm flipH="1" rot="-5400000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PHP</a:t>
            </a:r>
            <a:endParaRPr/>
          </a:p>
        </p:txBody>
      </p:sp>
      <p:sp>
        <p:nvSpPr>
          <p:cNvPr id="380" name="Google Shape;380;p8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Mongodb atlas        </a:t>
            </a:r>
            <a:endParaRPr/>
          </a:p>
        </p:txBody>
      </p:sp>
      <p:sp>
        <p:nvSpPr>
          <p:cNvPr id="381" name="Google Shape;381;p8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Cloud Database</a:t>
            </a:r>
            <a:endParaRPr/>
          </a:p>
        </p:txBody>
      </p:sp>
      <p:sp>
        <p:nvSpPr>
          <p:cNvPr id="382" name="Google Shape;382;p8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</a:t>
            </a:r>
            <a:r>
              <a:rPr lang="en"/>
              <a:t>ootstrap</a:t>
            </a:r>
            <a:endParaRPr/>
          </a:p>
        </p:txBody>
      </p:sp>
      <p:sp>
        <p:nvSpPr>
          <p:cNvPr id="383" name="Google Shape;383;p8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Style Library</a:t>
            </a:r>
            <a:endParaRPr/>
          </a:p>
        </p:txBody>
      </p:sp>
      <p:sp>
        <p:nvSpPr>
          <p:cNvPr id="384" name="Google Shape;384;p8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XAMPP</a:t>
            </a:r>
            <a:endParaRPr/>
          </a:p>
        </p:txBody>
      </p:sp>
      <p:sp>
        <p:nvSpPr>
          <p:cNvPr id="385" name="Google Shape;385;p8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Free Software Package </a:t>
            </a:r>
            <a:endParaRPr/>
          </a:p>
        </p:txBody>
      </p:sp>
      <p:sp>
        <p:nvSpPr>
          <p:cNvPr id="386" name="Google Shape;386;p8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8"/>
          <p:cNvSpPr/>
          <p:nvPr/>
        </p:nvSpPr>
        <p:spPr>
          <a:xfrm flipH="1" rot="10800000">
            <a:off x="1333500" y="32015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8"/>
          <p:cNvSpPr/>
          <p:nvPr/>
        </p:nvSpPr>
        <p:spPr>
          <a:xfrm>
            <a:off x="7935174" y="3200675"/>
            <a:ext cx="471506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"/>
          <p:cNvSpPr/>
          <p:nvPr/>
        </p:nvSpPr>
        <p:spPr>
          <a:xfrm>
            <a:off x="8250834" y="3498349"/>
            <a:ext cx="377605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"/>
          <p:cNvSpPr/>
          <p:nvPr/>
        </p:nvSpPr>
        <p:spPr>
          <a:xfrm>
            <a:off x="7949925" y="3796075"/>
            <a:ext cx="300908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8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8"/>
          <p:cNvSpPr/>
          <p:nvPr/>
        </p:nvSpPr>
        <p:spPr>
          <a:xfrm flipH="1">
            <a:off x="728536" y="3201525"/>
            <a:ext cx="488864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"/>
          <p:cNvSpPr/>
          <p:nvPr/>
        </p:nvSpPr>
        <p:spPr>
          <a:xfrm flipH="1">
            <a:off x="514308" y="3498350"/>
            <a:ext cx="570167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8"/>
          <p:cNvSpPr/>
          <p:nvPr/>
        </p:nvSpPr>
        <p:spPr>
          <a:xfrm flipH="1">
            <a:off x="877356" y="3796075"/>
            <a:ext cx="323894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8"/>
          <p:cNvSpPr/>
          <p:nvPr/>
        </p:nvSpPr>
        <p:spPr>
          <a:xfrm flipH="1">
            <a:off x="514360" y="1829925"/>
            <a:ext cx="703042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8"/>
          <p:cNvSpPr/>
          <p:nvPr/>
        </p:nvSpPr>
        <p:spPr>
          <a:xfrm flipH="1">
            <a:off x="783204" y="2127175"/>
            <a:ext cx="178816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8"/>
          <p:cNvSpPr/>
          <p:nvPr/>
        </p:nvSpPr>
        <p:spPr>
          <a:xfrm flipH="1">
            <a:off x="8071052" y="2126750"/>
            <a:ext cx="570173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8"/>
          <p:cNvSpPr/>
          <p:nvPr/>
        </p:nvSpPr>
        <p:spPr>
          <a:xfrm flipH="1">
            <a:off x="7930661" y="2424475"/>
            <a:ext cx="471489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Open Source Language of Programming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400" name="Google Shape;400;p8"/>
          <p:cNvSpPr/>
          <p:nvPr/>
        </p:nvSpPr>
        <p:spPr>
          <a:xfrm>
            <a:off x="1489597" y="3357804"/>
            <a:ext cx="461206" cy="460842"/>
          </a:xfrm>
          <a:custGeom>
            <a:rect b="b" l="l" r="r" t="t"/>
            <a:pathLst>
              <a:path extrusionOk="0" h="15193" w="15205">
                <a:moveTo>
                  <a:pt x="10109" y="4501"/>
                </a:moveTo>
                <a:cubicBezTo>
                  <a:pt x="10430" y="4501"/>
                  <a:pt x="10692" y="4763"/>
                  <a:pt x="10692" y="5096"/>
                </a:cubicBezTo>
                <a:lnTo>
                  <a:pt x="10692" y="10097"/>
                </a:lnTo>
                <a:cubicBezTo>
                  <a:pt x="10692" y="10418"/>
                  <a:pt x="10430" y="10692"/>
                  <a:pt x="10109" y="10692"/>
                </a:cubicBezTo>
                <a:lnTo>
                  <a:pt x="5096" y="10692"/>
                </a:lnTo>
                <a:cubicBezTo>
                  <a:pt x="4775" y="10692"/>
                  <a:pt x="4513" y="10418"/>
                  <a:pt x="4513" y="10097"/>
                </a:cubicBezTo>
                <a:lnTo>
                  <a:pt x="4513" y="5096"/>
                </a:lnTo>
                <a:cubicBezTo>
                  <a:pt x="4513" y="4763"/>
                  <a:pt x="4775" y="4501"/>
                  <a:pt x="5096" y="4501"/>
                </a:cubicBezTo>
                <a:close/>
                <a:moveTo>
                  <a:pt x="4584" y="1"/>
                </a:moveTo>
                <a:cubicBezTo>
                  <a:pt x="4215" y="1"/>
                  <a:pt x="3918" y="298"/>
                  <a:pt x="3918" y="667"/>
                </a:cubicBezTo>
                <a:lnTo>
                  <a:pt x="3918" y="2001"/>
                </a:lnTo>
                <a:lnTo>
                  <a:pt x="3072" y="2001"/>
                </a:lnTo>
                <a:cubicBezTo>
                  <a:pt x="2477" y="2001"/>
                  <a:pt x="2001" y="2477"/>
                  <a:pt x="2001" y="3060"/>
                </a:cubicBezTo>
                <a:lnTo>
                  <a:pt x="2001" y="3906"/>
                </a:lnTo>
                <a:lnTo>
                  <a:pt x="667" y="3906"/>
                </a:lnTo>
                <a:cubicBezTo>
                  <a:pt x="298" y="3906"/>
                  <a:pt x="1" y="4203"/>
                  <a:pt x="1" y="4573"/>
                </a:cubicBezTo>
                <a:cubicBezTo>
                  <a:pt x="1" y="4942"/>
                  <a:pt x="298" y="5239"/>
                  <a:pt x="667" y="5239"/>
                </a:cubicBezTo>
                <a:lnTo>
                  <a:pt x="2001" y="5239"/>
                </a:lnTo>
                <a:lnTo>
                  <a:pt x="2001" y="6930"/>
                </a:lnTo>
                <a:lnTo>
                  <a:pt x="667" y="6930"/>
                </a:lnTo>
                <a:cubicBezTo>
                  <a:pt x="298" y="6930"/>
                  <a:pt x="1" y="7228"/>
                  <a:pt x="1" y="7597"/>
                </a:cubicBezTo>
                <a:cubicBezTo>
                  <a:pt x="1" y="7966"/>
                  <a:pt x="298" y="8263"/>
                  <a:pt x="667" y="8263"/>
                </a:cubicBezTo>
                <a:lnTo>
                  <a:pt x="2001" y="8263"/>
                </a:lnTo>
                <a:lnTo>
                  <a:pt x="2001" y="9942"/>
                </a:lnTo>
                <a:lnTo>
                  <a:pt x="667" y="9942"/>
                </a:lnTo>
                <a:cubicBezTo>
                  <a:pt x="298" y="9942"/>
                  <a:pt x="1" y="10240"/>
                  <a:pt x="1" y="10609"/>
                </a:cubicBezTo>
                <a:cubicBezTo>
                  <a:pt x="1" y="10978"/>
                  <a:pt x="298" y="11276"/>
                  <a:pt x="667" y="11276"/>
                </a:cubicBezTo>
                <a:lnTo>
                  <a:pt x="2001" y="11276"/>
                </a:lnTo>
                <a:lnTo>
                  <a:pt x="2001" y="12133"/>
                </a:lnTo>
                <a:cubicBezTo>
                  <a:pt x="2001" y="12716"/>
                  <a:pt x="2477" y="13193"/>
                  <a:pt x="3072" y="13193"/>
                </a:cubicBezTo>
                <a:lnTo>
                  <a:pt x="3918" y="13193"/>
                </a:lnTo>
                <a:lnTo>
                  <a:pt x="3918" y="14526"/>
                </a:lnTo>
                <a:cubicBezTo>
                  <a:pt x="3918" y="14895"/>
                  <a:pt x="4215" y="15193"/>
                  <a:pt x="4584" y="15193"/>
                </a:cubicBezTo>
                <a:cubicBezTo>
                  <a:pt x="4954" y="15193"/>
                  <a:pt x="5251" y="14895"/>
                  <a:pt x="5251" y="14526"/>
                </a:cubicBezTo>
                <a:lnTo>
                  <a:pt x="5251" y="13193"/>
                </a:lnTo>
                <a:lnTo>
                  <a:pt x="6930" y="13193"/>
                </a:lnTo>
                <a:lnTo>
                  <a:pt x="6930" y="14526"/>
                </a:lnTo>
                <a:cubicBezTo>
                  <a:pt x="6930" y="14895"/>
                  <a:pt x="7240" y="15193"/>
                  <a:pt x="7597" y="15193"/>
                </a:cubicBezTo>
                <a:cubicBezTo>
                  <a:pt x="7966" y="15193"/>
                  <a:pt x="8264" y="14895"/>
                  <a:pt x="8264" y="14526"/>
                </a:cubicBezTo>
                <a:lnTo>
                  <a:pt x="8264" y="13193"/>
                </a:lnTo>
                <a:lnTo>
                  <a:pt x="9954" y="13193"/>
                </a:lnTo>
                <a:lnTo>
                  <a:pt x="9954" y="14526"/>
                </a:lnTo>
                <a:cubicBezTo>
                  <a:pt x="9954" y="14895"/>
                  <a:pt x="10252" y="15193"/>
                  <a:pt x="10621" y="15193"/>
                </a:cubicBezTo>
                <a:cubicBezTo>
                  <a:pt x="10990" y="15193"/>
                  <a:pt x="11288" y="14895"/>
                  <a:pt x="11288" y="14526"/>
                </a:cubicBezTo>
                <a:lnTo>
                  <a:pt x="11288" y="13193"/>
                </a:lnTo>
                <a:lnTo>
                  <a:pt x="12133" y="13193"/>
                </a:lnTo>
                <a:cubicBezTo>
                  <a:pt x="12728" y="13193"/>
                  <a:pt x="13205" y="12716"/>
                  <a:pt x="13205" y="12133"/>
                </a:cubicBezTo>
                <a:lnTo>
                  <a:pt x="13205" y="11276"/>
                </a:lnTo>
                <a:lnTo>
                  <a:pt x="14538" y="11276"/>
                </a:lnTo>
                <a:cubicBezTo>
                  <a:pt x="14907" y="11276"/>
                  <a:pt x="15205" y="10978"/>
                  <a:pt x="15205" y="10609"/>
                </a:cubicBezTo>
                <a:cubicBezTo>
                  <a:pt x="15205" y="10240"/>
                  <a:pt x="14907" y="9942"/>
                  <a:pt x="14538" y="9942"/>
                </a:cubicBezTo>
                <a:lnTo>
                  <a:pt x="13205" y="9942"/>
                </a:lnTo>
                <a:lnTo>
                  <a:pt x="13205" y="8263"/>
                </a:lnTo>
                <a:lnTo>
                  <a:pt x="14538" y="8263"/>
                </a:lnTo>
                <a:cubicBezTo>
                  <a:pt x="14907" y="8263"/>
                  <a:pt x="15205" y="7966"/>
                  <a:pt x="15205" y="7597"/>
                </a:cubicBezTo>
                <a:cubicBezTo>
                  <a:pt x="15205" y="7228"/>
                  <a:pt x="14907" y="6930"/>
                  <a:pt x="14538" y="6930"/>
                </a:cubicBezTo>
                <a:lnTo>
                  <a:pt x="13205" y="6930"/>
                </a:lnTo>
                <a:lnTo>
                  <a:pt x="13205" y="5239"/>
                </a:lnTo>
                <a:lnTo>
                  <a:pt x="14538" y="5239"/>
                </a:lnTo>
                <a:cubicBezTo>
                  <a:pt x="14907" y="5239"/>
                  <a:pt x="15205" y="4942"/>
                  <a:pt x="15205" y="4573"/>
                </a:cubicBezTo>
                <a:cubicBezTo>
                  <a:pt x="15205" y="4203"/>
                  <a:pt x="14907" y="3906"/>
                  <a:pt x="14538" y="3906"/>
                </a:cubicBezTo>
                <a:lnTo>
                  <a:pt x="13205" y="3906"/>
                </a:lnTo>
                <a:lnTo>
                  <a:pt x="13205" y="3060"/>
                </a:lnTo>
                <a:cubicBezTo>
                  <a:pt x="13205" y="2477"/>
                  <a:pt x="12728" y="2001"/>
                  <a:pt x="12133" y="2001"/>
                </a:cubicBezTo>
                <a:lnTo>
                  <a:pt x="11288" y="2001"/>
                </a:lnTo>
                <a:lnTo>
                  <a:pt x="11288" y="667"/>
                </a:lnTo>
                <a:cubicBezTo>
                  <a:pt x="11288" y="298"/>
                  <a:pt x="10990" y="1"/>
                  <a:pt x="10621" y="1"/>
                </a:cubicBezTo>
                <a:cubicBezTo>
                  <a:pt x="10252" y="1"/>
                  <a:pt x="9954" y="298"/>
                  <a:pt x="9954" y="667"/>
                </a:cubicBezTo>
                <a:lnTo>
                  <a:pt x="9954" y="2001"/>
                </a:lnTo>
                <a:lnTo>
                  <a:pt x="8264" y="2001"/>
                </a:lnTo>
                <a:lnTo>
                  <a:pt x="8264" y="667"/>
                </a:lnTo>
                <a:cubicBezTo>
                  <a:pt x="8264" y="298"/>
                  <a:pt x="7966" y="1"/>
                  <a:pt x="7597" y="1"/>
                </a:cubicBezTo>
                <a:cubicBezTo>
                  <a:pt x="7240" y="1"/>
                  <a:pt x="6930" y="298"/>
                  <a:pt x="6930" y="667"/>
                </a:cubicBezTo>
                <a:lnTo>
                  <a:pt x="6930" y="2001"/>
                </a:lnTo>
                <a:lnTo>
                  <a:pt x="5251" y="2001"/>
                </a:lnTo>
                <a:lnTo>
                  <a:pt x="5251" y="667"/>
                </a:lnTo>
                <a:cubicBezTo>
                  <a:pt x="5251" y="298"/>
                  <a:pt x="4954" y="1"/>
                  <a:pt x="45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8"/>
          <p:cNvGrpSpPr/>
          <p:nvPr/>
        </p:nvGrpSpPr>
        <p:grpSpPr>
          <a:xfrm>
            <a:off x="7178541" y="3360348"/>
            <a:ext cx="456169" cy="455755"/>
            <a:chOff x="858739" y="828453"/>
            <a:chExt cx="456169" cy="455755"/>
          </a:xfrm>
        </p:grpSpPr>
        <p:sp>
          <p:nvSpPr>
            <p:cNvPr id="402" name="Google Shape;402;p8"/>
            <p:cNvSpPr/>
            <p:nvPr/>
          </p:nvSpPr>
          <p:spPr>
            <a:xfrm>
              <a:off x="860893" y="976860"/>
              <a:ext cx="113080" cy="114505"/>
            </a:xfrm>
            <a:custGeom>
              <a:rect b="b" l="l" r="r" t="t"/>
              <a:pathLst>
                <a:path extrusionOk="0" h="3775" w="3728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1051951" y="1169337"/>
              <a:ext cx="114505" cy="112716"/>
            </a:xfrm>
            <a:custGeom>
              <a:rect b="b" l="l" r="r" t="t"/>
              <a:pathLst>
                <a:path extrusionOk="0" h="3716" w="3775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858739" y="1141888"/>
              <a:ext cx="142684" cy="142320"/>
            </a:xfrm>
            <a:custGeom>
              <a:rect b="b" l="l" r="r" t="t"/>
              <a:pathLst>
                <a:path extrusionOk="0" h="4692" w="4704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1192416" y="1024903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915065" y="828453"/>
              <a:ext cx="399843" cy="398357"/>
            </a:xfrm>
            <a:custGeom>
              <a:rect b="b" l="l" r="r" t="t"/>
              <a:pathLst>
                <a:path extrusionOk="0" h="13133" w="13182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7" name="Google Shape;407;p8"/>
          <p:cNvSpPr/>
          <p:nvPr/>
        </p:nvSpPr>
        <p:spPr>
          <a:xfrm>
            <a:off x="1518292" y="1986386"/>
            <a:ext cx="403817" cy="460478"/>
          </a:xfrm>
          <a:custGeom>
            <a:rect b="b" l="l" r="r" t="t"/>
            <a:pathLst>
              <a:path extrusionOk="0" h="15181" w="13313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8" name="Google Shape;408;p8"/>
          <p:cNvGrpSpPr/>
          <p:nvPr/>
        </p:nvGrpSpPr>
        <p:grpSpPr>
          <a:xfrm>
            <a:off x="7190734" y="1989677"/>
            <a:ext cx="431782" cy="457187"/>
            <a:chOff x="-1611775" y="1332800"/>
            <a:chExt cx="469175" cy="492075"/>
          </a:xfrm>
        </p:grpSpPr>
        <p:sp>
          <p:nvSpPr>
            <p:cNvPr id="409" name="Google Shape;409;p8"/>
            <p:cNvSpPr/>
            <p:nvPr/>
          </p:nvSpPr>
          <p:spPr>
            <a:xfrm>
              <a:off x="-1581150" y="1758225"/>
              <a:ext cx="107025" cy="66650"/>
            </a:xfrm>
            <a:custGeom>
              <a:rect b="b" l="l" r="r" t="t"/>
              <a:pathLst>
                <a:path extrusionOk="0" h="2666" w="4281">
                  <a:moveTo>
                    <a:pt x="572" y="0"/>
                  </a:moveTo>
                  <a:cubicBezTo>
                    <a:pt x="516" y="0"/>
                    <a:pt x="459" y="9"/>
                    <a:pt x="404" y="29"/>
                  </a:cubicBezTo>
                  <a:cubicBezTo>
                    <a:pt x="140" y="122"/>
                    <a:pt x="0" y="417"/>
                    <a:pt x="93" y="680"/>
                  </a:cubicBezTo>
                  <a:cubicBezTo>
                    <a:pt x="357" y="1425"/>
                    <a:pt x="900" y="2030"/>
                    <a:pt x="1598" y="2371"/>
                  </a:cubicBezTo>
                  <a:cubicBezTo>
                    <a:pt x="2017" y="2573"/>
                    <a:pt x="2451" y="2666"/>
                    <a:pt x="2901" y="2666"/>
                  </a:cubicBezTo>
                  <a:cubicBezTo>
                    <a:pt x="3226" y="2666"/>
                    <a:pt x="3552" y="2619"/>
                    <a:pt x="3862" y="2511"/>
                  </a:cubicBezTo>
                  <a:cubicBezTo>
                    <a:pt x="4141" y="2417"/>
                    <a:pt x="4281" y="2123"/>
                    <a:pt x="4188" y="1859"/>
                  </a:cubicBezTo>
                  <a:cubicBezTo>
                    <a:pt x="4114" y="1651"/>
                    <a:pt x="3915" y="1520"/>
                    <a:pt x="3705" y="1520"/>
                  </a:cubicBezTo>
                  <a:cubicBezTo>
                    <a:pt x="3649" y="1520"/>
                    <a:pt x="3592" y="1529"/>
                    <a:pt x="3536" y="1549"/>
                  </a:cubicBezTo>
                  <a:cubicBezTo>
                    <a:pt x="3326" y="1621"/>
                    <a:pt x="3111" y="1657"/>
                    <a:pt x="2897" y="1657"/>
                  </a:cubicBezTo>
                  <a:cubicBezTo>
                    <a:pt x="2605" y="1657"/>
                    <a:pt x="2316" y="1590"/>
                    <a:pt x="2048" y="1456"/>
                  </a:cubicBezTo>
                  <a:cubicBezTo>
                    <a:pt x="1582" y="1239"/>
                    <a:pt x="1226" y="836"/>
                    <a:pt x="1055" y="339"/>
                  </a:cubicBezTo>
                  <a:cubicBezTo>
                    <a:pt x="981" y="131"/>
                    <a:pt x="7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-1303525" y="1480925"/>
              <a:ext cx="86875" cy="87275"/>
            </a:xfrm>
            <a:custGeom>
              <a:rect b="b" l="l" r="r" t="t"/>
              <a:pathLst>
                <a:path extrusionOk="0" h="3491" w="3475">
                  <a:moveTo>
                    <a:pt x="512" y="1"/>
                  </a:moveTo>
                  <a:cubicBezTo>
                    <a:pt x="233" y="1"/>
                    <a:pt x="0" y="233"/>
                    <a:pt x="0" y="512"/>
                  </a:cubicBezTo>
                  <a:cubicBezTo>
                    <a:pt x="0" y="792"/>
                    <a:pt x="233" y="1024"/>
                    <a:pt x="512" y="1024"/>
                  </a:cubicBezTo>
                  <a:cubicBezTo>
                    <a:pt x="1582" y="1024"/>
                    <a:pt x="2451" y="1908"/>
                    <a:pt x="2435" y="2978"/>
                  </a:cubicBezTo>
                  <a:cubicBezTo>
                    <a:pt x="2435" y="3258"/>
                    <a:pt x="2668" y="3490"/>
                    <a:pt x="2947" y="3490"/>
                  </a:cubicBezTo>
                  <a:cubicBezTo>
                    <a:pt x="3226" y="3490"/>
                    <a:pt x="3459" y="3273"/>
                    <a:pt x="3459" y="2994"/>
                  </a:cubicBezTo>
                  <a:cubicBezTo>
                    <a:pt x="3474" y="1350"/>
                    <a:pt x="2156" y="16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-1611775" y="1332800"/>
              <a:ext cx="291975" cy="424600"/>
            </a:xfrm>
            <a:custGeom>
              <a:rect b="b" l="l" r="r" t="t"/>
              <a:pathLst>
                <a:path extrusionOk="0" h="16984" w="11679">
                  <a:moveTo>
                    <a:pt x="5832" y="1288"/>
                  </a:moveTo>
                  <a:cubicBezTo>
                    <a:pt x="8654" y="1288"/>
                    <a:pt x="10391" y="2219"/>
                    <a:pt x="10391" y="2731"/>
                  </a:cubicBezTo>
                  <a:cubicBezTo>
                    <a:pt x="10391" y="3242"/>
                    <a:pt x="8654" y="4173"/>
                    <a:pt x="5832" y="4173"/>
                  </a:cubicBezTo>
                  <a:cubicBezTo>
                    <a:pt x="3009" y="4173"/>
                    <a:pt x="1287" y="3242"/>
                    <a:pt x="1287" y="2731"/>
                  </a:cubicBezTo>
                  <a:cubicBezTo>
                    <a:pt x="1287" y="2219"/>
                    <a:pt x="3009" y="1288"/>
                    <a:pt x="5832" y="1288"/>
                  </a:cubicBezTo>
                  <a:close/>
                  <a:moveTo>
                    <a:pt x="10097" y="5771"/>
                  </a:moveTo>
                  <a:cubicBezTo>
                    <a:pt x="10283" y="5926"/>
                    <a:pt x="10391" y="6081"/>
                    <a:pt x="10391" y="6205"/>
                  </a:cubicBezTo>
                  <a:cubicBezTo>
                    <a:pt x="10391" y="6701"/>
                    <a:pt x="8654" y="7632"/>
                    <a:pt x="5832" y="7632"/>
                  </a:cubicBezTo>
                  <a:cubicBezTo>
                    <a:pt x="3009" y="7632"/>
                    <a:pt x="1287" y="6701"/>
                    <a:pt x="1287" y="6205"/>
                  </a:cubicBezTo>
                  <a:cubicBezTo>
                    <a:pt x="1287" y="6081"/>
                    <a:pt x="1380" y="5926"/>
                    <a:pt x="1582" y="5771"/>
                  </a:cubicBezTo>
                  <a:cubicBezTo>
                    <a:pt x="2714" y="6313"/>
                    <a:pt x="4312" y="6593"/>
                    <a:pt x="5832" y="6593"/>
                  </a:cubicBezTo>
                  <a:cubicBezTo>
                    <a:pt x="7367" y="6593"/>
                    <a:pt x="8949" y="6313"/>
                    <a:pt x="10097" y="5771"/>
                  </a:cubicBezTo>
                  <a:close/>
                  <a:moveTo>
                    <a:pt x="5832" y="1"/>
                  </a:moveTo>
                  <a:cubicBezTo>
                    <a:pt x="3009" y="1"/>
                    <a:pt x="0" y="963"/>
                    <a:pt x="0" y="2731"/>
                  </a:cubicBezTo>
                  <a:lnTo>
                    <a:pt x="0" y="4127"/>
                  </a:lnTo>
                  <a:lnTo>
                    <a:pt x="0" y="4158"/>
                  </a:lnTo>
                  <a:cubicBezTo>
                    <a:pt x="62" y="4483"/>
                    <a:pt x="233" y="4778"/>
                    <a:pt x="496" y="5042"/>
                  </a:cubicBezTo>
                  <a:cubicBezTo>
                    <a:pt x="171" y="5383"/>
                    <a:pt x="0" y="5755"/>
                    <a:pt x="0" y="6189"/>
                  </a:cubicBezTo>
                  <a:lnTo>
                    <a:pt x="0" y="7601"/>
                  </a:lnTo>
                  <a:lnTo>
                    <a:pt x="0" y="7632"/>
                  </a:lnTo>
                  <a:cubicBezTo>
                    <a:pt x="62" y="7957"/>
                    <a:pt x="233" y="8252"/>
                    <a:pt x="496" y="8500"/>
                  </a:cubicBezTo>
                  <a:cubicBezTo>
                    <a:pt x="171" y="8841"/>
                    <a:pt x="0" y="9229"/>
                    <a:pt x="0" y="9663"/>
                  </a:cubicBezTo>
                  <a:lnTo>
                    <a:pt x="0" y="11059"/>
                  </a:lnTo>
                  <a:lnTo>
                    <a:pt x="0" y="11090"/>
                  </a:lnTo>
                  <a:cubicBezTo>
                    <a:pt x="62" y="11416"/>
                    <a:pt x="233" y="11711"/>
                    <a:pt x="496" y="11974"/>
                  </a:cubicBezTo>
                  <a:cubicBezTo>
                    <a:pt x="171" y="12300"/>
                    <a:pt x="0" y="12688"/>
                    <a:pt x="0" y="13122"/>
                  </a:cubicBezTo>
                  <a:lnTo>
                    <a:pt x="0" y="14533"/>
                  </a:lnTo>
                  <a:lnTo>
                    <a:pt x="0" y="14564"/>
                  </a:lnTo>
                  <a:cubicBezTo>
                    <a:pt x="310" y="16100"/>
                    <a:pt x="3009" y="16937"/>
                    <a:pt x="5583" y="16984"/>
                  </a:cubicBezTo>
                  <a:cubicBezTo>
                    <a:pt x="5692" y="16875"/>
                    <a:pt x="5832" y="16782"/>
                    <a:pt x="5971" y="16705"/>
                  </a:cubicBezTo>
                  <a:lnTo>
                    <a:pt x="5971" y="14564"/>
                  </a:lnTo>
                  <a:lnTo>
                    <a:pt x="5832" y="14564"/>
                  </a:lnTo>
                  <a:cubicBezTo>
                    <a:pt x="3009" y="14564"/>
                    <a:pt x="1287" y="13634"/>
                    <a:pt x="1287" y="13122"/>
                  </a:cubicBezTo>
                  <a:cubicBezTo>
                    <a:pt x="1287" y="13014"/>
                    <a:pt x="1380" y="12858"/>
                    <a:pt x="1582" y="12703"/>
                  </a:cubicBezTo>
                  <a:cubicBezTo>
                    <a:pt x="2714" y="13246"/>
                    <a:pt x="4312" y="13525"/>
                    <a:pt x="5832" y="13525"/>
                  </a:cubicBezTo>
                  <a:lnTo>
                    <a:pt x="5971" y="13525"/>
                  </a:lnTo>
                  <a:lnTo>
                    <a:pt x="5971" y="11090"/>
                  </a:lnTo>
                  <a:cubicBezTo>
                    <a:pt x="5925" y="11090"/>
                    <a:pt x="5878" y="11106"/>
                    <a:pt x="5832" y="11106"/>
                  </a:cubicBezTo>
                  <a:cubicBezTo>
                    <a:pt x="3009" y="11106"/>
                    <a:pt x="1287" y="10175"/>
                    <a:pt x="1287" y="9663"/>
                  </a:cubicBezTo>
                  <a:cubicBezTo>
                    <a:pt x="1287" y="9539"/>
                    <a:pt x="1380" y="9400"/>
                    <a:pt x="1582" y="9245"/>
                  </a:cubicBezTo>
                  <a:cubicBezTo>
                    <a:pt x="2714" y="9772"/>
                    <a:pt x="4312" y="10051"/>
                    <a:pt x="5832" y="10051"/>
                  </a:cubicBezTo>
                  <a:lnTo>
                    <a:pt x="6142" y="10051"/>
                  </a:lnTo>
                  <a:cubicBezTo>
                    <a:pt x="6343" y="9741"/>
                    <a:pt x="6700" y="9524"/>
                    <a:pt x="7103" y="9524"/>
                  </a:cubicBezTo>
                  <a:lnTo>
                    <a:pt x="9368" y="9524"/>
                  </a:lnTo>
                  <a:cubicBezTo>
                    <a:pt x="9616" y="9446"/>
                    <a:pt x="9864" y="9353"/>
                    <a:pt x="10097" y="9245"/>
                  </a:cubicBezTo>
                  <a:cubicBezTo>
                    <a:pt x="10221" y="9338"/>
                    <a:pt x="10314" y="9446"/>
                    <a:pt x="10360" y="9524"/>
                  </a:cubicBezTo>
                  <a:lnTo>
                    <a:pt x="11679" y="9524"/>
                  </a:lnTo>
                  <a:cubicBezTo>
                    <a:pt x="11632" y="9152"/>
                    <a:pt x="11462" y="8810"/>
                    <a:pt x="11182" y="8516"/>
                  </a:cubicBezTo>
                  <a:cubicBezTo>
                    <a:pt x="11431" y="8252"/>
                    <a:pt x="11617" y="7957"/>
                    <a:pt x="11679" y="7632"/>
                  </a:cubicBezTo>
                  <a:lnTo>
                    <a:pt x="11679" y="6189"/>
                  </a:lnTo>
                  <a:cubicBezTo>
                    <a:pt x="11679" y="5771"/>
                    <a:pt x="11493" y="5383"/>
                    <a:pt x="11182" y="5042"/>
                  </a:cubicBezTo>
                  <a:cubicBezTo>
                    <a:pt x="11431" y="4778"/>
                    <a:pt x="11617" y="4483"/>
                    <a:pt x="11679" y="4158"/>
                  </a:cubicBezTo>
                  <a:lnTo>
                    <a:pt x="11679" y="2731"/>
                  </a:lnTo>
                  <a:cubicBezTo>
                    <a:pt x="11679" y="963"/>
                    <a:pt x="8670" y="1"/>
                    <a:pt x="5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-1466375" y="1586775"/>
              <a:ext cx="323775" cy="214850"/>
            </a:xfrm>
            <a:custGeom>
              <a:rect b="b" l="l" r="r" t="t"/>
              <a:pathLst>
                <a:path extrusionOk="0" h="8594" w="12951">
                  <a:moveTo>
                    <a:pt x="10965" y="1086"/>
                  </a:moveTo>
                  <a:lnTo>
                    <a:pt x="10965" y="7104"/>
                  </a:lnTo>
                  <a:lnTo>
                    <a:pt x="1970" y="7104"/>
                  </a:lnTo>
                  <a:lnTo>
                    <a:pt x="1970" y="1086"/>
                  </a:lnTo>
                  <a:close/>
                  <a:moveTo>
                    <a:pt x="1287" y="1"/>
                  </a:moveTo>
                  <a:cubicBezTo>
                    <a:pt x="1008" y="1"/>
                    <a:pt x="791" y="233"/>
                    <a:pt x="791" y="497"/>
                  </a:cubicBezTo>
                  <a:lnTo>
                    <a:pt x="791" y="7011"/>
                  </a:lnTo>
                  <a:lnTo>
                    <a:pt x="589" y="7058"/>
                  </a:lnTo>
                  <a:cubicBezTo>
                    <a:pt x="248" y="7151"/>
                    <a:pt x="0" y="7461"/>
                    <a:pt x="0" y="7818"/>
                  </a:cubicBezTo>
                  <a:cubicBezTo>
                    <a:pt x="0" y="8252"/>
                    <a:pt x="341" y="8593"/>
                    <a:pt x="776" y="8593"/>
                  </a:cubicBezTo>
                  <a:lnTo>
                    <a:pt x="12175" y="8593"/>
                  </a:lnTo>
                  <a:cubicBezTo>
                    <a:pt x="12609" y="8593"/>
                    <a:pt x="12951" y="8252"/>
                    <a:pt x="12951" y="7818"/>
                  </a:cubicBezTo>
                  <a:cubicBezTo>
                    <a:pt x="12951" y="7461"/>
                    <a:pt x="12702" y="7151"/>
                    <a:pt x="12346" y="7058"/>
                  </a:cubicBezTo>
                  <a:lnTo>
                    <a:pt x="12160" y="7011"/>
                  </a:lnTo>
                  <a:lnTo>
                    <a:pt x="12160" y="497"/>
                  </a:lnTo>
                  <a:cubicBezTo>
                    <a:pt x="12160" y="233"/>
                    <a:pt x="11942" y="1"/>
                    <a:pt x="11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1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technologies used in frontend</a:t>
            </a:r>
            <a:endParaRPr/>
          </a:p>
        </p:txBody>
      </p:sp>
      <p:sp>
        <p:nvSpPr>
          <p:cNvPr id="418" name="Google Shape;418;p11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Html with </a:t>
            </a:r>
            <a:r>
              <a:rPr lang="en"/>
              <a:t>language</a:t>
            </a:r>
            <a:r>
              <a:rPr lang="en"/>
              <a:t> of programming JS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9" name="Google Shape;419;p11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420" name="Google Shape;420;p11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Cascading Style Sheets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1" name="Google Shape;421;p11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Library of Style Sheets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pSp>
        <p:nvGrpSpPr>
          <p:cNvPr id="422" name="Google Shape;422;p11"/>
          <p:cNvGrpSpPr/>
          <p:nvPr/>
        </p:nvGrpSpPr>
        <p:grpSpPr>
          <a:xfrm>
            <a:off x="3851848" y="2570562"/>
            <a:ext cx="1440305" cy="2572928"/>
            <a:chOff x="3851848" y="2570562"/>
            <a:chExt cx="1440305" cy="2572928"/>
          </a:xfrm>
        </p:grpSpPr>
        <p:sp>
          <p:nvSpPr>
            <p:cNvPr id="423" name="Google Shape;423;p11"/>
            <p:cNvSpPr/>
            <p:nvPr/>
          </p:nvSpPr>
          <p:spPr>
            <a:xfrm>
              <a:off x="3851848" y="4010317"/>
              <a:ext cx="1440305" cy="719800"/>
            </a:xfrm>
            <a:custGeom>
              <a:rect b="b" l="l" r="r" t="t"/>
              <a:pathLst>
                <a:path extrusionOk="0" h="22492" w="45006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4213029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1"/>
            <p:cNvSpPr/>
            <p:nvPr/>
          </p:nvSpPr>
          <p:spPr>
            <a:xfrm>
              <a:off x="3851848" y="2570562"/>
              <a:ext cx="1440305" cy="1439920"/>
            </a:xfrm>
            <a:custGeom>
              <a:rect b="b" l="l" r="r" t="t"/>
              <a:pathLst>
                <a:path extrusionOk="0" h="44994" w="45006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6" name="Google Shape;426;p11"/>
          <p:cNvGrpSpPr/>
          <p:nvPr/>
        </p:nvGrpSpPr>
        <p:grpSpPr>
          <a:xfrm>
            <a:off x="1349436" y="2570562"/>
            <a:ext cx="1798893" cy="2572928"/>
            <a:chOff x="1349436" y="2570562"/>
            <a:chExt cx="1798893" cy="2572928"/>
          </a:xfrm>
        </p:grpSpPr>
        <p:sp>
          <p:nvSpPr>
            <p:cNvPr id="427" name="Google Shape;427;p11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1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2428436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1349436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" name="Google Shape;431;p11"/>
          <p:cNvGrpSpPr/>
          <p:nvPr/>
        </p:nvGrpSpPr>
        <p:grpSpPr>
          <a:xfrm>
            <a:off x="5995705" y="2570562"/>
            <a:ext cx="1798893" cy="2572928"/>
            <a:chOff x="5995705" y="2570562"/>
            <a:chExt cx="1798893" cy="2572928"/>
          </a:xfrm>
        </p:grpSpPr>
        <p:sp>
          <p:nvSpPr>
            <p:cNvPr id="432" name="Google Shape;432;p11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6354614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5995705" y="4730018"/>
              <a:ext cx="720184" cy="413472"/>
            </a:xfrm>
            <a:custGeom>
              <a:rect b="b" l="l" r="r" t="t"/>
              <a:pathLst>
                <a:path extrusionOk="0" h="12920" w="22504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6" name="Google Shape;436;p11"/>
          <p:cNvSpPr txBox="1"/>
          <p:nvPr>
            <p:ph idx="7" type="ctrTitle"/>
          </p:nvPr>
        </p:nvSpPr>
        <p:spPr>
          <a:xfrm flipH="1">
            <a:off x="3539112" y="1746629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Bootstrap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37" name="Google Shape;437;p11"/>
          <p:cNvSpPr txBox="1"/>
          <p:nvPr>
            <p:ph idx="8" type="ctrTitle"/>
          </p:nvPr>
        </p:nvSpPr>
        <p:spPr>
          <a:xfrm flipH="1">
            <a:off x="5606500" y="1304150"/>
            <a:ext cx="29010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Html</a:t>
            </a:r>
            <a:endParaRPr/>
          </a:p>
        </p:txBody>
      </p:sp>
      <p:grpSp>
        <p:nvGrpSpPr>
          <p:cNvPr id="438" name="Google Shape;438;p11"/>
          <p:cNvGrpSpPr/>
          <p:nvPr/>
        </p:nvGrpSpPr>
        <p:grpSpPr>
          <a:xfrm>
            <a:off x="4123000" y="2912749"/>
            <a:ext cx="898027" cy="755103"/>
            <a:chOff x="-3420500" y="-562633"/>
            <a:chExt cx="898027" cy="755103"/>
          </a:xfrm>
        </p:grpSpPr>
        <p:sp>
          <p:nvSpPr>
            <p:cNvPr id="439" name="Google Shape;439;p11"/>
            <p:cNvSpPr/>
            <p:nvPr/>
          </p:nvSpPr>
          <p:spPr>
            <a:xfrm>
              <a:off x="-3251785" y="-284761"/>
              <a:ext cx="90801" cy="90801"/>
            </a:xfrm>
            <a:custGeom>
              <a:rect b="b" l="l" r="r" t="t"/>
              <a:pathLst>
                <a:path extrusionOk="0" h="2296" w="2296">
                  <a:moveTo>
                    <a:pt x="1148" y="0"/>
                  </a:moveTo>
                  <a:cubicBezTo>
                    <a:pt x="512" y="0"/>
                    <a:pt x="0" y="512"/>
                    <a:pt x="0" y="1148"/>
                  </a:cubicBezTo>
                  <a:cubicBezTo>
                    <a:pt x="0" y="1784"/>
                    <a:pt x="512" y="2296"/>
                    <a:pt x="1148" y="2296"/>
                  </a:cubicBezTo>
                  <a:cubicBezTo>
                    <a:pt x="1784" y="2296"/>
                    <a:pt x="2295" y="1784"/>
                    <a:pt x="2295" y="1148"/>
                  </a:cubicBezTo>
                  <a:cubicBezTo>
                    <a:pt x="2295" y="512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-3119929" y="-276811"/>
              <a:ext cx="380328" cy="74863"/>
            </a:xfrm>
            <a:custGeom>
              <a:rect b="b" l="l" r="r" t="t"/>
              <a:pathLst>
                <a:path extrusionOk="0" h="1893" w="9617">
                  <a:moveTo>
                    <a:pt x="947" y="1"/>
                  </a:moveTo>
                  <a:cubicBezTo>
                    <a:pt x="419" y="1"/>
                    <a:pt x="1" y="435"/>
                    <a:pt x="1" y="947"/>
                  </a:cubicBezTo>
                  <a:cubicBezTo>
                    <a:pt x="1" y="1474"/>
                    <a:pt x="419" y="1893"/>
                    <a:pt x="947" y="1893"/>
                  </a:cubicBezTo>
                  <a:lnTo>
                    <a:pt x="8686" y="1893"/>
                  </a:lnTo>
                  <a:cubicBezTo>
                    <a:pt x="9198" y="1893"/>
                    <a:pt x="9617" y="1474"/>
                    <a:pt x="9617" y="947"/>
                  </a:cubicBezTo>
                  <a:cubicBezTo>
                    <a:pt x="9617" y="435"/>
                    <a:pt x="9198" y="1"/>
                    <a:pt x="8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-3251785" y="-135700"/>
              <a:ext cx="90801" cy="90801"/>
            </a:xfrm>
            <a:custGeom>
              <a:rect b="b" l="l" r="r" t="t"/>
              <a:pathLst>
                <a:path extrusionOk="0" h="2296" w="2296">
                  <a:moveTo>
                    <a:pt x="1148" y="0"/>
                  </a:moveTo>
                  <a:cubicBezTo>
                    <a:pt x="512" y="0"/>
                    <a:pt x="0" y="527"/>
                    <a:pt x="0" y="1148"/>
                  </a:cubicBezTo>
                  <a:cubicBezTo>
                    <a:pt x="0" y="1784"/>
                    <a:pt x="512" y="2295"/>
                    <a:pt x="1148" y="2295"/>
                  </a:cubicBezTo>
                  <a:cubicBezTo>
                    <a:pt x="1784" y="2295"/>
                    <a:pt x="2295" y="1784"/>
                    <a:pt x="2295" y="1148"/>
                  </a:cubicBezTo>
                  <a:cubicBezTo>
                    <a:pt x="2295" y="527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-3119929" y="-127118"/>
              <a:ext cx="380328" cy="74231"/>
            </a:xfrm>
            <a:custGeom>
              <a:rect b="b" l="l" r="r" t="t"/>
              <a:pathLst>
                <a:path extrusionOk="0" h="1877" w="9617">
                  <a:moveTo>
                    <a:pt x="947" y="0"/>
                  </a:moveTo>
                  <a:cubicBezTo>
                    <a:pt x="419" y="0"/>
                    <a:pt x="1" y="419"/>
                    <a:pt x="1" y="931"/>
                  </a:cubicBezTo>
                  <a:cubicBezTo>
                    <a:pt x="1" y="1458"/>
                    <a:pt x="419" y="1877"/>
                    <a:pt x="947" y="1877"/>
                  </a:cubicBezTo>
                  <a:lnTo>
                    <a:pt x="8686" y="1877"/>
                  </a:lnTo>
                  <a:cubicBezTo>
                    <a:pt x="9198" y="1877"/>
                    <a:pt x="9617" y="1458"/>
                    <a:pt x="9617" y="931"/>
                  </a:cubicBezTo>
                  <a:cubicBezTo>
                    <a:pt x="9617" y="419"/>
                    <a:pt x="9198" y="0"/>
                    <a:pt x="8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-2754973" y="-30222"/>
              <a:ext cx="232500" cy="222692"/>
            </a:xfrm>
            <a:custGeom>
              <a:rect b="b" l="l" r="r" t="t"/>
              <a:pathLst>
                <a:path extrusionOk="0" h="5631" w="5879">
                  <a:moveTo>
                    <a:pt x="1381" y="1"/>
                  </a:moveTo>
                  <a:cubicBezTo>
                    <a:pt x="1055" y="1"/>
                    <a:pt x="730" y="125"/>
                    <a:pt x="497" y="357"/>
                  </a:cubicBezTo>
                  <a:cubicBezTo>
                    <a:pt x="1" y="854"/>
                    <a:pt x="1" y="1645"/>
                    <a:pt x="497" y="2141"/>
                  </a:cubicBezTo>
                  <a:lnTo>
                    <a:pt x="1164" y="2808"/>
                  </a:lnTo>
                  <a:lnTo>
                    <a:pt x="497" y="3475"/>
                  </a:lnTo>
                  <a:cubicBezTo>
                    <a:pt x="1" y="3971"/>
                    <a:pt x="1" y="4762"/>
                    <a:pt x="497" y="5258"/>
                  </a:cubicBezTo>
                  <a:cubicBezTo>
                    <a:pt x="730" y="5491"/>
                    <a:pt x="1055" y="5631"/>
                    <a:pt x="1381" y="5631"/>
                  </a:cubicBezTo>
                  <a:cubicBezTo>
                    <a:pt x="1722" y="5631"/>
                    <a:pt x="2033" y="5491"/>
                    <a:pt x="2281" y="5258"/>
                  </a:cubicBezTo>
                  <a:lnTo>
                    <a:pt x="2948" y="4591"/>
                  </a:lnTo>
                  <a:lnTo>
                    <a:pt x="3615" y="5258"/>
                  </a:lnTo>
                  <a:cubicBezTo>
                    <a:pt x="3847" y="5491"/>
                    <a:pt x="4157" y="5631"/>
                    <a:pt x="4499" y="5631"/>
                  </a:cubicBezTo>
                  <a:cubicBezTo>
                    <a:pt x="4840" y="5631"/>
                    <a:pt x="5150" y="5491"/>
                    <a:pt x="5383" y="5258"/>
                  </a:cubicBezTo>
                  <a:cubicBezTo>
                    <a:pt x="5879" y="4762"/>
                    <a:pt x="5879" y="3971"/>
                    <a:pt x="5383" y="3475"/>
                  </a:cubicBezTo>
                  <a:lnTo>
                    <a:pt x="4716" y="2808"/>
                  </a:lnTo>
                  <a:lnTo>
                    <a:pt x="5383" y="2141"/>
                  </a:lnTo>
                  <a:cubicBezTo>
                    <a:pt x="5879" y="1645"/>
                    <a:pt x="5879" y="854"/>
                    <a:pt x="5383" y="357"/>
                  </a:cubicBezTo>
                  <a:cubicBezTo>
                    <a:pt x="5150" y="125"/>
                    <a:pt x="4840" y="1"/>
                    <a:pt x="4499" y="1"/>
                  </a:cubicBezTo>
                  <a:cubicBezTo>
                    <a:pt x="4157" y="1"/>
                    <a:pt x="3847" y="125"/>
                    <a:pt x="3615" y="357"/>
                  </a:cubicBezTo>
                  <a:lnTo>
                    <a:pt x="2948" y="1024"/>
                  </a:lnTo>
                  <a:lnTo>
                    <a:pt x="2281" y="357"/>
                  </a:lnTo>
                  <a:cubicBezTo>
                    <a:pt x="2033" y="125"/>
                    <a:pt x="1722" y="1"/>
                    <a:pt x="1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-3420500" y="-562633"/>
              <a:ext cx="812780" cy="670449"/>
            </a:xfrm>
            <a:custGeom>
              <a:rect b="b" l="l" r="r" t="t"/>
              <a:pathLst>
                <a:path extrusionOk="0" h="16953" w="20552">
                  <a:moveTo>
                    <a:pt x="621" y="0"/>
                  </a:moveTo>
                  <a:cubicBezTo>
                    <a:pt x="280" y="0"/>
                    <a:pt x="1" y="280"/>
                    <a:pt x="1" y="636"/>
                  </a:cubicBezTo>
                  <a:lnTo>
                    <a:pt x="1" y="16316"/>
                  </a:lnTo>
                  <a:cubicBezTo>
                    <a:pt x="1" y="16658"/>
                    <a:pt x="280" y="16952"/>
                    <a:pt x="621" y="16952"/>
                  </a:cubicBezTo>
                  <a:lnTo>
                    <a:pt x="15852" y="16952"/>
                  </a:lnTo>
                  <a:cubicBezTo>
                    <a:pt x="15945" y="16704"/>
                    <a:pt x="16069" y="16487"/>
                    <a:pt x="16239" y="16270"/>
                  </a:cubicBezTo>
                  <a:cubicBezTo>
                    <a:pt x="16100" y="16099"/>
                    <a:pt x="15976" y="15898"/>
                    <a:pt x="15898" y="15696"/>
                  </a:cubicBezTo>
                  <a:lnTo>
                    <a:pt x="1257" y="15696"/>
                  </a:lnTo>
                  <a:lnTo>
                    <a:pt x="1257" y="4839"/>
                  </a:lnTo>
                  <a:lnTo>
                    <a:pt x="19295" y="4839"/>
                  </a:lnTo>
                  <a:lnTo>
                    <a:pt x="19295" y="12439"/>
                  </a:lnTo>
                  <a:cubicBezTo>
                    <a:pt x="19465" y="12532"/>
                    <a:pt x="19620" y="12625"/>
                    <a:pt x="19776" y="12734"/>
                  </a:cubicBezTo>
                  <a:cubicBezTo>
                    <a:pt x="20008" y="12548"/>
                    <a:pt x="20272" y="12408"/>
                    <a:pt x="20551" y="12315"/>
                  </a:cubicBezTo>
                  <a:lnTo>
                    <a:pt x="20551" y="636"/>
                  </a:lnTo>
                  <a:cubicBezTo>
                    <a:pt x="20551" y="280"/>
                    <a:pt x="20272" y="0"/>
                    <a:pt x="19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5" name="Google Shape;445;p11"/>
          <p:cNvSpPr/>
          <p:nvPr/>
        </p:nvSpPr>
        <p:spPr>
          <a:xfrm>
            <a:off x="6643821" y="2926246"/>
            <a:ext cx="950761" cy="728109"/>
          </a:xfrm>
          <a:custGeom>
            <a:rect b="b" l="l" r="r" t="t"/>
            <a:pathLst>
              <a:path extrusionOk="0" h="18411" w="24041">
                <a:moveTo>
                  <a:pt x="23265" y="7972"/>
                </a:moveTo>
                <a:lnTo>
                  <a:pt x="23265" y="10454"/>
                </a:lnTo>
                <a:lnTo>
                  <a:pt x="16379" y="10454"/>
                </a:lnTo>
                <a:lnTo>
                  <a:pt x="16379" y="7972"/>
                </a:lnTo>
                <a:close/>
                <a:moveTo>
                  <a:pt x="19326" y="3288"/>
                </a:moveTo>
                <a:lnTo>
                  <a:pt x="19326" y="7197"/>
                </a:lnTo>
                <a:lnTo>
                  <a:pt x="15976" y="7197"/>
                </a:lnTo>
                <a:cubicBezTo>
                  <a:pt x="15774" y="7197"/>
                  <a:pt x="15603" y="7352"/>
                  <a:pt x="15603" y="7553"/>
                </a:cubicBezTo>
                <a:lnTo>
                  <a:pt x="15603" y="10857"/>
                </a:lnTo>
                <a:cubicBezTo>
                  <a:pt x="15603" y="11059"/>
                  <a:pt x="15774" y="11229"/>
                  <a:pt x="15976" y="11229"/>
                </a:cubicBezTo>
                <a:lnTo>
                  <a:pt x="19326" y="11229"/>
                </a:lnTo>
                <a:lnTo>
                  <a:pt x="19326" y="16208"/>
                </a:lnTo>
                <a:lnTo>
                  <a:pt x="10532" y="16208"/>
                </a:lnTo>
                <a:lnTo>
                  <a:pt x="10532" y="14750"/>
                </a:lnTo>
                <a:cubicBezTo>
                  <a:pt x="10532" y="14548"/>
                  <a:pt x="10361" y="14378"/>
                  <a:pt x="10160" y="14378"/>
                </a:cubicBezTo>
                <a:lnTo>
                  <a:pt x="5755" y="14378"/>
                </a:lnTo>
                <a:lnTo>
                  <a:pt x="5755" y="11229"/>
                </a:lnTo>
                <a:lnTo>
                  <a:pt x="10160" y="11229"/>
                </a:lnTo>
                <a:cubicBezTo>
                  <a:pt x="10361" y="11229"/>
                  <a:pt x="10532" y="11059"/>
                  <a:pt x="10532" y="10857"/>
                </a:cubicBezTo>
                <a:lnTo>
                  <a:pt x="10532" y="7553"/>
                </a:lnTo>
                <a:cubicBezTo>
                  <a:pt x="10532" y="7352"/>
                  <a:pt x="10361" y="7197"/>
                  <a:pt x="10160" y="7197"/>
                </a:cubicBezTo>
                <a:lnTo>
                  <a:pt x="5755" y="7197"/>
                </a:lnTo>
                <a:lnTo>
                  <a:pt x="5755" y="4033"/>
                </a:lnTo>
                <a:lnTo>
                  <a:pt x="10160" y="4033"/>
                </a:lnTo>
                <a:cubicBezTo>
                  <a:pt x="10361" y="4033"/>
                  <a:pt x="10532" y="3878"/>
                  <a:pt x="10532" y="3661"/>
                </a:cubicBezTo>
                <a:lnTo>
                  <a:pt x="10532" y="3288"/>
                </a:lnTo>
                <a:close/>
                <a:moveTo>
                  <a:pt x="373" y="0"/>
                </a:moveTo>
                <a:cubicBezTo>
                  <a:pt x="171" y="0"/>
                  <a:pt x="1" y="171"/>
                  <a:pt x="1" y="372"/>
                </a:cubicBezTo>
                <a:lnTo>
                  <a:pt x="1" y="3661"/>
                </a:lnTo>
                <a:cubicBezTo>
                  <a:pt x="1" y="3878"/>
                  <a:pt x="171" y="4033"/>
                  <a:pt x="373" y="4033"/>
                </a:cubicBezTo>
                <a:lnTo>
                  <a:pt x="4778" y="4033"/>
                </a:lnTo>
                <a:lnTo>
                  <a:pt x="4778" y="7197"/>
                </a:lnTo>
                <a:lnTo>
                  <a:pt x="373" y="7197"/>
                </a:lnTo>
                <a:cubicBezTo>
                  <a:pt x="171" y="7197"/>
                  <a:pt x="1" y="7352"/>
                  <a:pt x="1" y="7553"/>
                </a:cubicBezTo>
                <a:lnTo>
                  <a:pt x="1" y="10857"/>
                </a:lnTo>
                <a:cubicBezTo>
                  <a:pt x="1" y="11059"/>
                  <a:pt x="171" y="11229"/>
                  <a:pt x="373" y="11229"/>
                </a:cubicBezTo>
                <a:lnTo>
                  <a:pt x="4778" y="11229"/>
                </a:lnTo>
                <a:lnTo>
                  <a:pt x="4778" y="14378"/>
                </a:lnTo>
                <a:lnTo>
                  <a:pt x="373" y="14378"/>
                </a:lnTo>
                <a:cubicBezTo>
                  <a:pt x="171" y="14378"/>
                  <a:pt x="1" y="14548"/>
                  <a:pt x="1" y="14750"/>
                </a:cubicBezTo>
                <a:lnTo>
                  <a:pt x="1" y="18053"/>
                </a:lnTo>
                <a:cubicBezTo>
                  <a:pt x="1" y="18255"/>
                  <a:pt x="171" y="18410"/>
                  <a:pt x="373" y="18410"/>
                </a:cubicBezTo>
                <a:lnTo>
                  <a:pt x="10160" y="18410"/>
                </a:lnTo>
                <a:cubicBezTo>
                  <a:pt x="10361" y="18410"/>
                  <a:pt x="10532" y="18255"/>
                  <a:pt x="10532" y="18053"/>
                </a:cubicBezTo>
                <a:lnTo>
                  <a:pt x="10532" y="17185"/>
                </a:lnTo>
                <a:lnTo>
                  <a:pt x="19822" y="17185"/>
                </a:lnTo>
                <a:cubicBezTo>
                  <a:pt x="20101" y="17185"/>
                  <a:pt x="20318" y="16968"/>
                  <a:pt x="20318" y="16704"/>
                </a:cubicBezTo>
                <a:lnTo>
                  <a:pt x="20318" y="11229"/>
                </a:lnTo>
                <a:lnTo>
                  <a:pt x="23668" y="11229"/>
                </a:lnTo>
                <a:cubicBezTo>
                  <a:pt x="23870" y="11229"/>
                  <a:pt x="24041" y="11059"/>
                  <a:pt x="24041" y="10857"/>
                </a:cubicBezTo>
                <a:lnTo>
                  <a:pt x="24041" y="7553"/>
                </a:lnTo>
                <a:cubicBezTo>
                  <a:pt x="24041" y="7352"/>
                  <a:pt x="23870" y="7197"/>
                  <a:pt x="23668" y="7197"/>
                </a:cubicBezTo>
                <a:lnTo>
                  <a:pt x="20318" y="7197"/>
                </a:lnTo>
                <a:lnTo>
                  <a:pt x="20318" y="2792"/>
                </a:lnTo>
                <a:cubicBezTo>
                  <a:pt x="20318" y="2513"/>
                  <a:pt x="20101" y="2296"/>
                  <a:pt x="19822" y="2296"/>
                </a:cubicBezTo>
                <a:lnTo>
                  <a:pt x="10532" y="2296"/>
                </a:lnTo>
                <a:lnTo>
                  <a:pt x="10532" y="372"/>
                </a:lnTo>
                <a:cubicBezTo>
                  <a:pt x="10532" y="171"/>
                  <a:pt x="10361" y="0"/>
                  <a:pt x="10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6" name="Google Shape;446;p11"/>
          <p:cNvGrpSpPr/>
          <p:nvPr/>
        </p:nvGrpSpPr>
        <p:grpSpPr>
          <a:xfrm>
            <a:off x="1549401" y="2740334"/>
            <a:ext cx="950767" cy="927509"/>
            <a:chOff x="1414990" y="2289671"/>
            <a:chExt cx="387073" cy="385996"/>
          </a:xfrm>
        </p:grpSpPr>
        <p:sp>
          <p:nvSpPr>
            <p:cNvPr id="447" name="Google Shape;447;p11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311b392862_0_35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technologies used in backend</a:t>
            </a:r>
            <a:endParaRPr/>
          </a:p>
        </p:txBody>
      </p:sp>
      <p:sp>
        <p:nvSpPr>
          <p:cNvPr id="470" name="Google Shape;470;g1311b392862_0_35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Development</a:t>
            </a:r>
            <a:r>
              <a:rPr lang="en"/>
              <a:t> Engine of Project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1" name="Google Shape;471;g1311b392862_0_35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PHP</a:t>
            </a:r>
            <a:endParaRPr/>
          </a:p>
        </p:txBody>
      </p:sp>
      <p:sp>
        <p:nvSpPr>
          <p:cNvPr id="472" name="Google Shape;472;g1311b392862_0_35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The logic of Project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3" name="Google Shape;473;g1311b392862_0_35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Database for the medicines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pSp>
        <p:nvGrpSpPr>
          <p:cNvPr id="474" name="Google Shape;474;g1311b392862_0_35"/>
          <p:cNvGrpSpPr/>
          <p:nvPr/>
        </p:nvGrpSpPr>
        <p:grpSpPr>
          <a:xfrm>
            <a:off x="3851848" y="2570562"/>
            <a:ext cx="1440305" cy="2572928"/>
            <a:chOff x="3851848" y="2570562"/>
            <a:chExt cx="1440305" cy="2572928"/>
          </a:xfrm>
        </p:grpSpPr>
        <p:sp>
          <p:nvSpPr>
            <p:cNvPr id="475" name="Google Shape;475;g1311b392862_0_35"/>
            <p:cNvSpPr/>
            <p:nvPr/>
          </p:nvSpPr>
          <p:spPr>
            <a:xfrm>
              <a:off x="3851848" y="4010317"/>
              <a:ext cx="1440305" cy="719800"/>
            </a:xfrm>
            <a:custGeom>
              <a:rect b="b" l="l" r="r" t="t"/>
              <a:pathLst>
                <a:path extrusionOk="0" h="22492" w="45006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g1311b392862_0_35"/>
            <p:cNvSpPr/>
            <p:nvPr/>
          </p:nvSpPr>
          <p:spPr>
            <a:xfrm>
              <a:off x="4213029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g1311b392862_0_35"/>
            <p:cNvSpPr/>
            <p:nvPr/>
          </p:nvSpPr>
          <p:spPr>
            <a:xfrm>
              <a:off x="3851848" y="2570562"/>
              <a:ext cx="1440305" cy="1439920"/>
            </a:xfrm>
            <a:custGeom>
              <a:rect b="b" l="l" r="r" t="t"/>
              <a:pathLst>
                <a:path extrusionOk="0" h="44994" w="45006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8" name="Google Shape;478;g1311b392862_0_35"/>
          <p:cNvGrpSpPr/>
          <p:nvPr/>
        </p:nvGrpSpPr>
        <p:grpSpPr>
          <a:xfrm>
            <a:off x="1349436" y="2570562"/>
            <a:ext cx="1798893" cy="2572928"/>
            <a:chOff x="1349436" y="2570562"/>
            <a:chExt cx="1798893" cy="2572928"/>
          </a:xfrm>
        </p:grpSpPr>
        <p:sp>
          <p:nvSpPr>
            <p:cNvPr id="479" name="Google Shape;479;g1311b392862_0_35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g1311b392862_0_35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g1311b392862_0_35"/>
            <p:cNvSpPr/>
            <p:nvPr/>
          </p:nvSpPr>
          <p:spPr>
            <a:xfrm>
              <a:off x="2428436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g1311b392862_0_35"/>
            <p:cNvSpPr/>
            <p:nvPr/>
          </p:nvSpPr>
          <p:spPr>
            <a:xfrm>
              <a:off x="1349436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3" name="Google Shape;483;g1311b392862_0_35"/>
          <p:cNvGrpSpPr/>
          <p:nvPr/>
        </p:nvGrpSpPr>
        <p:grpSpPr>
          <a:xfrm>
            <a:off x="5995705" y="2570562"/>
            <a:ext cx="1798893" cy="2572928"/>
            <a:chOff x="5995705" y="2570562"/>
            <a:chExt cx="1798893" cy="2572928"/>
          </a:xfrm>
        </p:grpSpPr>
        <p:sp>
          <p:nvSpPr>
            <p:cNvPr id="484" name="Google Shape;484;g1311b392862_0_35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1311b392862_0_35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g1311b392862_0_35"/>
            <p:cNvSpPr/>
            <p:nvPr/>
          </p:nvSpPr>
          <p:spPr>
            <a:xfrm>
              <a:off x="6354614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1311b392862_0_35"/>
            <p:cNvSpPr/>
            <p:nvPr/>
          </p:nvSpPr>
          <p:spPr>
            <a:xfrm>
              <a:off x="5995705" y="4730018"/>
              <a:ext cx="720184" cy="413472"/>
            </a:xfrm>
            <a:custGeom>
              <a:rect b="b" l="l" r="r" t="t"/>
              <a:pathLst>
                <a:path extrusionOk="0" h="12920" w="22504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g1311b392862_0_35"/>
          <p:cNvSpPr txBox="1"/>
          <p:nvPr>
            <p:ph idx="7" type="ctrTitle"/>
          </p:nvPr>
        </p:nvSpPr>
        <p:spPr>
          <a:xfrm flipH="1">
            <a:off x="3148475" y="1746625"/>
            <a:ext cx="27507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Mongodb atlas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89" name="Google Shape;489;g1311b392862_0_35"/>
          <p:cNvSpPr txBox="1"/>
          <p:nvPr>
            <p:ph idx="8" type="ctrTitle"/>
          </p:nvPr>
        </p:nvSpPr>
        <p:spPr>
          <a:xfrm flipH="1">
            <a:off x="5606500" y="1304150"/>
            <a:ext cx="29010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XAMP/Apache</a:t>
            </a:r>
            <a:endParaRPr/>
          </a:p>
        </p:txBody>
      </p:sp>
      <p:sp>
        <p:nvSpPr>
          <p:cNvPr id="490" name="Google Shape;490;g1311b392862_0_35"/>
          <p:cNvSpPr/>
          <p:nvPr/>
        </p:nvSpPr>
        <p:spPr>
          <a:xfrm>
            <a:off x="6643821" y="2926246"/>
            <a:ext cx="950761" cy="728109"/>
          </a:xfrm>
          <a:custGeom>
            <a:rect b="b" l="l" r="r" t="t"/>
            <a:pathLst>
              <a:path extrusionOk="0" h="18411" w="24041">
                <a:moveTo>
                  <a:pt x="23265" y="7972"/>
                </a:moveTo>
                <a:lnTo>
                  <a:pt x="23265" y="10454"/>
                </a:lnTo>
                <a:lnTo>
                  <a:pt x="16379" y="10454"/>
                </a:lnTo>
                <a:lnTo>
                  <a:pt x="16379" y="7972"/>
                </a:lnTo>
                <a:close/>
                <a:moveTo>
                  <a:pt x="19326" y="3288"/>
                </a:moveTo>
                <a:lnTo>
                  <a:pt x="19326" y="7197"/>
                </a:lnTo>
                <a:lnTo>
                  <a:pt x="15976" y="7197"/>
                </a:lnTo>
                <a:cubicBezTo>
                  <a:pt x="15774" y="7197"/>
                  <a:pt x="15603" y="7352"/>
                  <a:pt x="15603" y="7553"/>
                </a:cubicBezTo>
                <a:lnTo>
                  <a:pt x="15603" y="10857"/>
                </a:lnTo>
                <a:cubicBezTo>
                  <a:pt x="15603" y="11059"/>
                  <a:pt x="15774" y="11229"/>
                  <a:pt x="15976" y="11229"/>
                </a:cubicBezTo>
                <a:lnTo>
                  <a:pt x="19326" y="11229"/>
                </a:lnTo>
                <a:lnTo>
                  <a:pt x="19326" y="16208"/>
                </a:lnTo>
                <a:lnTo>
                  <a:pt x="10532" y="16208"/>
                </a:lnTo>
                <a:lnTo>
                  <a:pt x="10532" y="14750"/>
                </a:lnTo>
                <a:cubicBezTo>
                  <a:pt x="10532" y="14548"/>
                  <a:pt x="10361" y="14378"/>
                  <a:pt x="10160" y="14378"/>
                </a:cubicBezTo>
                <a:lnTo>
                  <a:pt x="5755" y="14378"/>
                </a:lnTo>
                <a:lnTo>
                  <a:pt x="5755" y="11229"/>
                </a:lnTo>
                <a:lnTo>
                  <a:pt x="10160" y="11229"/>
                </a:lnTo>
                <a:cubicBezTo>
                  <a:pt x="10361" y="11229"/>
                  <a:pt x="10532" y="11059"/>
                  <a:pt x="10532" y="10857"/>
                </a:cubicBezTo>
                <a:lnTo>
                  <a:pt x="10532" y="7553"/>
                </a:lnTo>
                <a:cubicBezTo>
                  <a:pt x="10532" y="7352"/>
                  <a:pt x="10361" y="7197"/>
                  <a:pt x="10160" y="7197"/>
                </a:cubicBezTo>
                <a:lnTo>
                  <a:pt x="5755" y="7197"/>
                </a:lnTo>
                <a:lnTo>
                  <a:pt x="5755" y="4033"/>
                </a:lnTo>
                <a:lnTo>
                  <a:pt x="10160" y="4033"/>
                </a:lnTo>
                <a:cubicBezTo>
                  <a:pt x="10361" y="4033"/>
                  <a:pt x="10532" y="3878"/>
                  <a:pt x="10532" y="3661"/>
                </a:cubicBezTo>
                <a:lnTo>
                  <a:pt x="10532" y="3288"/>
                </a:lnTo>
                <a:close/>
                <a:moveTo>
                  <a:pt x="373" y="0"/>
                </a:moveTo>
                <a:cubicBezTo>
                  <a:pt x="171" y="0"/>
                  <a:pt x="1" y="171"/>
                  <a:pt x="1" y="372"/>
                </a:cubicBezTo>
                <a:lnTo>
                  <a:pt x="1" y="3661"/>
                </a:lnTo>
                <a:cubicBezTo>
                  <a:pt x="1" y="3878"/>
                  <a:pt x="171" y="4033"/>
                  <a:pt x="373" y="4033"/>
                </a:cubicBezTo>
                <a:lnTo>
                  <a:pt x="4778" y="4033"/>
                </a:lnTo>
                <a:lnTo>
                  <a:pt x="4778" y="7197"/>
                </a:lnTo>
                <a:lnTo>
                  <a:pt x="373" y="7197"/>
                </a:lnTo>
                <a:cubicBezTo>
                  <a:pt x="171" y="7197"/>
                  <a:pt x="1" y="7352"/>
                  <a:pt x="1" y="7553"/>
                </a:cubicBezTo>
                <a:lnTo>
                  <a:pt x="1" y="10857"/>
                </a:lnTo>
                <a:cubicBezTo>
                  <a:pt x="1" y="11059"/>
                  <a:pt x="171" y="11229"/>
                  <a:pt x="373" y="11229"/>
                </a:cubicBezTo>
                <a:lnTo>
                  <a:pt x="4778" y="11229"/>
                </a:lnTo>
                <a:lnTo>
                  <a:pt x="4778" y="14378"/>
                </a:lnTo>
                <a:lnTo>
                  <a:pt x="373" y="14378"/>
                </a:lnTo>
                <a:cubicBezTo>
                  <a:pt x="171" y="14378"/>
                  <a:pt x="1" y="14548"/>
                  <a:pt x="1" y="14750"/>
                </a:cubicBezTo>
                <a:lnTo>
                  <a:pt x="1" y="18053"/>
                </a:lnTo>
                <a:cubicBezTo>
                  <a:pt x="1" y="18255"/>
                  <a:pt x="171" y="18410"/>
                  <a:pt x="373" y="18410"/>
                </a:cubicBezTo>
                <a:lnTo>
                  <a:pt x="10160" y="18410"/>
                </a:lnTo>
                <a:cubicBezTo>
                  <a:pt x="10361" y="18410"/>
                  <a:pt x="10532" y="18255"/>
                  <a:pt x="10532" y="18053"/>
                </a:cubicBezTo>
                <a:lnTo>
                  <a:pt x="10532" y="17185"/>
                </a:lnTo>
                <a:lnTo>
                  <a:pt x="19822" y="17185"/>
                </a:lnTo>
                <a:cubicBezTo>
                  <a:pt x="20101" y="17185"/>
                  <a:pt x="20318" y="16968"/>
                  <a:pt x="20318" y="16704"/>
                </a:cubicBezTo>
                <a:lnTo>
                  <a:pt x="20318" y="11229"/>
                </a:lnTo>
                <a:lnTo>
                  <a:pt x="23668" y="11229"/>
                </a:lnTo>
                <a:cubicBezTo>
                  <a:pt x="23870" y="11229"/>
                  <a:pt x="24041" y="11059"/>
                  <a:pt x="24041" y="10857"/>
                </a:cubicBezTo>
                <a:lnTo>
                  <a:pt x="24041" y="7553"/>
                </a:lnTo>
                <a:cubicBezTo>
                  <a:pt x="24041" y="7352"/>
                  <a:pt x="23870" y="7197"/>
                  <a:pt x="23668" y="7197"/>
                </a:cubicBezTo>
                <a:lnTo>
                  <a:pt x="20318" y="7197"/>
                </a:lnTo>
                <a:lnTo>
                  <a:pt x="20318" y="2792"/>
                </a:lnTo>
                <a:cubicBezTo>
                  <a:pt x="20318" y="2513"/>
                  <a:pt x="20101" y="2296"/>
                  <a:pt x="19822" y="2296"/>
                </a:cubicBezTo>
                <a:lnTo>
                  <a:pt x="10532" y="2296"/>
                </a:lnTo>
                <a:lnTo>
                  <a:pt x="10532" y="372"/>
                </a:lnTo>
                <a:cubicBezTo>
                  <a:pt x="10532" y="171"/>
                  <a:pt x="10361" y="0"/>
                  <a:pt x="10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1" name="Google Shape;491;g1311b392862_0_35"/>
          <p:cNvGrpSpPr/>
          <p:nvPr/>
        </p:nvGrpSpPr>
        <p:grpSpPr>
          <a:xfrm>
            <a:off x="4196059" y="2912761"/>
            <a:ext cx="655551" cy="728073"/>
            <a:chOff x="5415892" y="1465405"/>
            <a:chExt cx="526759" cy="584845"/>
          </a:xfrm>
        </p:grpSpPr>
        <p:sp>
          <p:nvSpPr>
            <p:cNvPr id="492" name="Google Shape;492;g1311b392862_0_35"/>
            <p:cNvSpPr/>
            <p:nvPr/>
          </p:nvSpPr>
          <p:spPr>
            <a:xfrm>
              <a:off x="5553530" y="1720587"/>
              <a:ext cx="389121" cy="278618"/>
            </a:xfrm>
            <a:custGeom>
              <a:rect b="b" l="l" r="r" t="t"/>
              <a:pathLst>
                <a:path extrusionOk="0" h="7085" w="9895">
                  <a:moveTo>
                    <a:pt x="5513" y="0"/>
                  </a:moveTo>
                  <a:cubicBezTo>
                    <a:pt x="4382" y="0"/>
                    <a:pt x="3382" y="750"/>
                    <a:pt x="3048" y="1810"/>
                  </a:cubicBezTo>
                  <a:lnTo>
                    <a:pt x="3001" y="1965"/>
                  </a:lnTo>
                  <a:lnTo>
                    <a:pt x="2846" y="1953"/>
                  </a:lnTo>
                  <a:cubicBezTo>
                    <a:pt x="2751" y="1941"/>
                    <a:pt x="2667" y="1941"/>
                    <a:pt x="2572" y="1941"/>
                  </a:cubicBezTo>
                  <a:cubicBezTo>
                    <a:pt x="1155" y="1941"/>
                    <a:pt x="0" y="3096"/>
                    <a:pt x="0" y="4513"/>
                  </a:cubicBezTo>
                  <a:cubicBezTo>
                    <a:pt x="0" y="5929"/>
                    <a:pt x="1155" y="7084"/>
                    <a:pt x="2572" y="7084"/>
                  </a:cubicBezTo>
                  <a:lnTo>
                    <a:pt x="7323" y="7084"/>
                  </a:lnTo>
                  <a:cubicBezTo>
                    <a:pt x="8740" y="7084"/>
                    <a:pt x="9895" y="5929"/>
                    <a:pt x="9895" y="4513"/>
                  </a:cubicBezTo>
                  <a:cubicBezTo>
                    <a:pt x="9895" y="3393"/>
                    <a:pt x="9180" y="2417"/>
                    <a:pt x="8132" y="2060"/>
                  </a:cubicBezTo>
                  <a:lnTo>
                    <a:pt x="8025" y="2036"/>
                  </a:lnTo>
                  <a:lnTo>
                    <a:pt x="8001" y="1929"/>
                  </a:lnTo>
                  <a:cubicBezTo>
                    <a:pt x="7716" y="798"/>
                    <a:pt x="6680" y="0"/>
                    <a:pt x="5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1311b392862_0_35"/>
            <p:cNvSpPr/>
            <p:nvPr/>
          </p:nvSpPr>
          <p:spPr>
            <a:xfrm>
              <a:off x="5415892" y="1465405"/>
              <a:ext cx="347436" cy="503360"/>
            </a:xfrm>
            <a:custGeom>
              <a:rect b="b" l="l" r="r" t="t"/>
              <a:pathLst>
                <a:path extrusionOk="0" h="12800" w="8835">
                  <a:moveTo>
                    <a:pt x="4417" y="977"/>
                  </a:moveTo>
                  <a:cubicBezTo>
                    <a:pt x="6548" y="977"/>
                    <a:pt x="7858" y="1679"/>
                    <a:pt x="7858" y="2060"/>
                  </a:cubicBezTo>
                  <a:cubicBezTo>
                    <a:pt x="7858" y="2441"/>
                    <a:pt x="6548" y="3143"/>
                    <a:pt x="4417" y="3143"/>
                  </a:cubicBezTo>
                  <a:cubicBezTo>
                    <a:pt x="2286" y="3143"/>
                    <a:pt x="976" y="2441"/>
                    <a:pt x="976" y="2060"/>
                  </a:cubicBezTo>
                  <a:cubicBezTo>
                    <a:pt x="976" y="1679"/>
                    <a:pt x="2286" y="977"/>
                    <a:pt x="4417" y="977"/>
                  </a:cubicBezTo>
                  <a:close/>
                  <a:moveTo>
                    <a:pt x="7644" y="4358"/>
                  </a:moveTo>
                  <a:cubicBezTo>
                    <a:pt x="7787" y="4477"/>
                    <a:pt x="7858" y="4584"/>
                    <a:pt x="7858" y="4679"/>
                  </a:cubicBezTo>
                  <a:cubicBezTo>
                    <a:pt x="7858" y="5060"/>
                    <a:pt x="6548" y="5763"/>
                    <a:pt x="4417" y="5763"/>
                  </a:cubicBezTo>
                  <a:cubicBezTo>
                    <a:pt x="2286" y="5763"/>
                    <a:pt x="976" y="5060"/>
                    <a:pt x="976" y="4679"/>
                  </a:cubicBezTo>
                  <a:cubicBezTo>
                    <a:pt x="976" y="4584"/>
                    <a:pt x="1048" y="4477"/>
                    <a:pt x="1203" y="4358"/>
                  </a:cubicBezTo>
                  <a:cubicBezTo>
                    <a:pt x="2060" y="4763"/>
                    <a:pt x="3262" y="4977"/>
                    <a:pt x="4417" y="4977"/>
                  </a:cubicBezTo>
                  <a:cubicBezTo>
                    <a:pt x="5572" y="4977"/>
                    <a:pt x="6775" y="4763"/>
                    <a:pt x="7644" y="4358"/>
                  </a:cubicBezTo>
                  <a:close/>
                  <a:moveTo>
                    <a:pt x="4417" y="0"/>
                  </a:moveTo>
                  <a:cubicBezTo>
                    <a:pt x="2274" y="0"/>
                    <a:pt x="0" y="726"/>
                    <a:pt x="0" y="2060"/>
                  </a:cubicBezTo>
                  <a:lnTo>
                    <a:pt x="0" y="3120"/>
                  </a:lnTo>
                  <a:lnTo>
                    <a:pt x="12" y="3143"/>
                  </a:lnTo>
                  <a:cubicBezTo>
                    <a:pt x="60" y="3382"/>
                    <a:pt x="191" y="3608"/>
                    <a:pt x="381" y="3810"/>
                  </a:cubicBezTo>
                  <a:cubicBezTo>
                    <a:pt x="143" y="4060"/>
                    <a:pt x="0" y="4346"/>
                    <a:pt x="0" y="4679"/>
                  </a:cubicBezTo>
                  <a:lnTo>
                    <a:pt x="0" y="5739"/>
                  </a:lnTo>
                  <a:lnTo>
                    <a:pt x="12" y="5763"/>
                  </a:lnTo>
                  <a:cubicBezTo>
                    <a:pt x="60" y="6001"/>
                    <a:pt x="191" y="6227"/>
                    <a:pt x="381" y="6430"/>
                  </a:cubicBezTo>
                  <a:cubicBezTo>
                    <a:pt x="143" y="6680"/>
                    <a:pt x="0" y="6965"/>
                    <a:pt x="0" y="7299"/>
                  </a:cubicBezTo>
                  <a:lnTo>
                    <a:pt x="0" y="8358"/>
                  </a:lnTo>
                  <a:lnTo>
                    <a:pt x="12" y="8382"/>
                  </a:lnTo>
                  <a:cubicBezTo>
                    <a:pt x="60" y="8620"/>
                    <a:pt x="191" y="8847"/>
                    <a:pt x="381" y="9049"/>
                  </a:cubicBezTo>
                  <a:cubicBezTo>
                    <a:pt x="143" y="9299"/>
                    <a:pt x="0" y="9585"/>
                    <a:pt x="0" y="9918"/>
                  </a:cubicBezTo>
                  <a:lnTo>
                    <a:pt x="0" y="10978"/>
                  </a:lnTo>
                  <a:lnTo>
                    <a:pt x="12" y="11002"/>
                  </a:lnTo>
                  <a:cubicBezTo>
                    <a:pt x="226" y="12037"/>
                    <a:pt x="1869" y="12657"/>
                    <a:pt x="3620" y="12799"/>
                  </a:cubicBezTo>
                  <a:cubicBezTo>
                    <a:pt x="3250" y="12299"/>
                    <a:pt x="3024" y="11668"/>
                    <a:pt x="3024" y="11002"/>
                  </a:cubicBezTo>
                  <a:cubicBezTo>
                    <a:pt x="3024" y="10966"/>
                    <a:pt x="3024" y="10930"/>
                    <a:pt x="3024" y="10894"/>
                  </a:cubicBezTo>
                  <a:cubicBezTo>
                    <a:pt x="1726" y="10680"/>
                    <a:pt x="976" y="10204"/>
                    <a:pt x="976" y="9918"/>
                  </a:cubicBezTo>
                  <a:cubicBezTo>
                    <a:pt x="976" y="9823"/>
                    <a:pt x="1048" y="9716"/>
                    <a:pt x="1203" y="9597"/>
                  </a:cubicBezTo>
                  <a:cubicBezTo>
                    <a:pt x="1750" y="9859"/>
                    <a:pt x="2429" y="10037"/>
                    <a:pt x="3155" y="10132"/>
                  </a:cubicBezTo>
                  <a:cubicBezTo>
                    <a:pt x="3369" y="9394"/>
                    <a:pt x="3870" y="8763"/>
                    <a:pt x="4512" y="8382"/>
                  </a:cubicBezTo>
                  <a:lnTo>
                    <a:pt x="4417" y="8382"/>
                  </a:lnTo>
                  <a:cubicBezTo>
                    <a:pt x="2286" y="8382"/>
                    <a:pt x="976" y="7680"/>
                    <a:pt x="976" y="7299"/>
                  </a:cubicBezTo>
                  <a:cubicBezTo>
                    <a:pt x="976" y="7203"/>
                    <a:pt x="1048" y="7096"/>
                    <a:pt x="1203" y="6977"/>
                  </a:cubicBezTo>
                  <a:cubicBezTo>
                    <a:pt x="2060" y="7382"/>
                    <a:pt x="3262" y="7596"/>
                    <a:pt x="4417" y="7596"/>
                  </a:cubicBezTo>
                  <a:cubicBezTo>
                    <a:pt x="5120" y="7596"/>
                    <a:pt x="5834" y="7513"/>
                    <a:pt x="6477" y="7370"/>
                  </a:cubicBezTo>
                  <a:cubicBezTo>
                    <a:pt x="6644" y="7120"/>
                    <a:pt x="6846" y="6906"/>
                    <a:pt x="7072" y="6715"/>
                  </a:cubicBezTo>
                  <a:cubicBezTo>
                    <a:pt x="7549" y="6322"/>
                    <a:pt x="8132" y="6084"/>
                    <a:pt x="8739" y="6025"/>
                  </a:cubicBezTo>
                  <a:cubicBezTo>
                    <a:pt x="8787" y="5941"/>
                    <a:pt x="8811" y="5858"/>
                    <a:pt x="8834" y="5763"/>
                  </a:cubicBezTo>
                  <a:lnTo>
                    <a:pt x="8834" y="4679"/>
                  </a:lnTo>
                  <a:cubicBezTo>
                    <a:pt x="8834" y="4346"/>
                    <a:pt x="8692" y="4060"/>
                    <a:pt x="8453" y="3810"/>
                  </a:cubicBezTo>
                  <a:cubicBezTo>
                    <a:pt x="8656" y="3608"/>
                    <a:pt x="8787" y="3382"/>
                    <a:pt x="8834" y="3143"/>
                  </a:cubicBezTo>
                  <a:lnTo>
                    <a:pt x="8834" y="2060"/>
                  </a:lnTo>
                  <a:cubicBezTo>
                    <a:pt x="8834" y="726"/>
                    <a:pt x="6560" y="0"/>
                    <a:pt x="4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1311b392862_0_35"/>
            <p:cNvSpPr/>
            <p:nvPr/>
          </p:nvSpPr>
          <p:spPr>
            <a:xfrm>
              <a:off x="5452858" y="1971128"/>
              <a:ext cx="126941" cy="79122"/>
            </a:xfrm>
            <a:custGeom>
              <a:rect b="b" l="l" r="r" t="t"/>
              <a:pathLst>
                <a:path extrusionOk="0" h="2012" w="3228">
                  <a:moveTo>
                    <a:pt x="427" y="1"/>
                  </a:moveTo>
                  <a:cubicBezTo>
                    <a:pt x="384" y="1"/>
                    <a:pt x="341" y="8"/>
                    <a:pt x="298" y="23"/>
                  </a:cubicBezTo>
                  <a:cubicBezTo>
                    <a:pt x="108" y="94"/>
                    <a:pt x="1" y="308"/>
                    <a:pt x="72" y="511"/>
                  </a:cubicBezTo>
                  <a:cubicBezTo>
                    <a:pt x="263" y="1070"/>
                    <a:pt x="667" y="1523"/>
                    <a:pt x="1203" y="1785"/>
                  </a:cubicBezTo>
                  <a:cubicBezTo>
                    <a:pt x="1513" y="1940"/>
                    <a:pt x="1846" y="2011"/>
                    <a:pt x="2179" y="2011"/>
                  </a:cubicBezTo>
                  <a:cubicBezTo>
                    <a:pt x="2429" y="2011"/>
                    <a:pt x="2680" y="1975"/>
                    <a:pt x="2918" y="1892"/>
                  </a:cubicBezTo>
                  <a:cubicBezTo>
                    <a:pt x="3120" y="1821"/>
                    <a:pt x="3227" y="1594"/>
                    <a:pt x="3156" y="1404"/>
                  </a:cubicBezTo>
                  <a:cubicBezTo>
                    <a:pt x="3099" y="1244"/>
                    <a:pt x="2954" y="1144"/>
                    <a:pt x="2795" y="1144"/>
                  </a:cubicBezTo>
                  <a:cubicBezTo>
                    <a:pt x="2753" y="1144"/>
                    <a:pt x="2710" y="1151"/>
                    <a:pt x="2668" y="1166"/>
                  </a:cubicBezTo>
                  <a:cubicBezTo>
                    <a:pt x="2511" y="1221"/>
                    <a:pt x="2349" y="1249"/>
                    <a:pt x="2186" y="1249"/>
                  </a:cubicBezTo>
                  <a:cubicBezTo>
                    <a:pt x="1964" y="1249"/>
                    <a:pt x="1743" y="1197"/>
                    <a:pt x="1537" y="1094"/>
                  </a:cubicBezTo>
                  <a:cubicBezTo>
                    <a:pt x="1191" y="928"/>
                    <a:pt x="917" y="630"/>
                    <a:pt x="786" y="261"/>
                  </a:cubicBezTo>
                  <a:cubicBezTo>
                    <a:pt x="739" y="101"/>
                    <a:pt x="588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1311b392862_0_35"/>
            <p:cNvSpPr/>
            <p:nvPr/>
          </p:nvSpPr>
          <p:spPr>
            <a:xfrm>
              <a:off x="5782481" y="1641425"/>
              <a:ext cx="103503" cy="103543"/>
            </a:xfrm>
            <a:custGeom>
              <a:rect b="b" l="l" r="r" t="t"/>
              <a:pathLst>
                <a:path extrusionOk="0" h="2633" w="2632">
                  <a:moveTo>
                    <a:pt x="394" y="1"/>
                  </a:moveTo>
                  <a:cubicBezTo>
                    <a:pt x="179" y="1"/>
                    <a:pt x="13" y="168"/>
                    <a:pt x="13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1203" y="775"/>
                    <a:pt x="1858" y="1442"/>
                    <a:pt x="1846" y="2251"/>
                  </a:cubicBezTo>
                  <a:cubicBezTo>
                    <a:pt x="1846" y="2466"/>
                    <a:pt x="2013" y="2632"/>
                    <a:pt x="2227" y="2632"/>
                  </a:cubicBezTo>
                  <a:cubicBezTo>
                    <a:pt x="2441" y="2632"/>
                    <a:pt x="2620" y="2466"/>
                    <a:pt x="2620" y="2263"/>
                  </a:cubicBezTo>
                  <a:cubicBezTo>
                    <a:pt x="2632" y="1025"/>
                    <a:pt x="1632" y="13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96" name="Google Shape;496;g1311b392862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375" y="2912750"/>
            <a:ext cx="1164847" cy="6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0"/>
          <p:cNvSpPr/>
          <p:nvPr/>
        </p:nvSpPr>
        <p:spPr>
          <a:xfrm>
            <a:off x="0" y="1486975"/>
            <a:ext cx="3949200" cy="21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</a:t>
            </a:r>
            <a:r>
              <a:rPr lang="en"/>
              <a:t>rogram architecture</a:t>
            </a:r>
            <a:endParaRPr/>
          </a:p>
        </p:txBody>
      </p:sp>
      <p:sp>
        <p:nvSpPr>
          <p:cNvPr id="503" name="Google Shape;503;p20"/>
          <p:cNvSpPr txBox="1"/>
          <p:nvPr>
            <p:ph idx="4294967295" type="ctrTitle"/>
          </p:nvPr>
        </p:nvSpPr>
        <p:spPr>
          <a:xfrm flipH="1">
            <a:off x="5340600" y="1316950"/>
            <a:ext cx="26976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</a:pPr>
            <a:r>
              <a:rPr lang="en" sz="2200">
                <a:solidFill>
                  <a:schemeClr val="dk2"/>
                </a:solidFill>
              </a:rPr>
              <a:t>Client </a:t>
            </a:r>
            <a:endParaRPr b="1" i="0" sz="2200" u="none" cap="none" strike="noStrike">
              <a:solidFill>
                <a:schemeClr val="dk2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504" name="Google Shape;504;p20"/>
          <p:cNvSpPr txBox="1"/>
          <p:nvPr>
            <p:ph idx="4294967295" type="subTitle"/>
          </p:nvPr>
        </p:nvSpPr>
        <p:spPr>
          <a:xfrm flipH="1">
            <a:off x="5339400" y="1603325"/>
            <a:ext cx="26988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05" name="Google Shape;505;p20"/>
          <p:cNvSpPr txBox="1"/>
          <p:nvPr>
            <p:ph idx="4294967295" type="ctrTitle"/>
          </p:nvPr>
        </p:nvSpPr>
        <p:spPr>
          <a:xfrm flipH="1">
            <a:off x="5340600" y="2180501"/>
            <a:ext cx="26976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</a:pPr>
            <a:r>
              <a:rPr lang="en" sz="2200">
                <a:solidFill>
                  <a:schemeClr val="dk2"/>
                </a:solidFill>
              </a:rPr>
              <a:t>Server</a:t>
            </a:r>
            <a:endParaRPr b="1" i="0" sz="2200" u="none" cap="none" strike="noStrike">
              <a:solidFill>
                <a:schemeClr val="dk2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506" name="Google Shape;506;p20"/>
          <p:cNvSpPr txBox="1"/>
          <p:nvPr>
            <p:ph idx="4294967295" type="subTitle"/>
          </p:nvPr>
        </p:nvSpPr>
        <p:spPr>
          <a:xfrm flipH="1">
            <a:off x="5339475" y="2465100"/>
            <a:ext cx="269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07" name="Google Shape;507;p20"/>
          <p:cNvSpPr txBox="1"/>
          <p:nvPr>
            <p:ph idx="4294967295" type="ctrTitle"/>
          </p:nvPr>
        </p:nvSpPr>
        <p:spPr>
          <a:xfrm flipH="1">
            <a:off x="5339551" y="3097500"/>
            <a:ext cx="269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</a:pPr>
            <a:r>
              <a:rPr lang="en" sz="2200">
                <a:solidFill>
                  <a:schemeClr val="dk2"/>
                </a:solidFill>
              </a:rPr>
              <a:t>DB </a:t>
            </a:r>
            <a:endParaRPr b="1" i="0" sz="2200" u="none" cap="none" strike="noStrike">
              <a:solidFill>
                <a:schemeClr val="dk2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508" name="Google Shape;508;p20"/>
          <p:cNvSpPr txBox="1"/>
          <p:nvPr>
            <p:ph idx="4294967295" type="subTitle"/>
          </p:nvPr>
        </p:nvSpPr>
        <p:spPr>
          <a:xfrm flipH="1">
            <a:off x="5339475" y="3382100"/>
            <a:ext cx="269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09" name="Google Shape;509;p20"/>
          <p:cNvSpPr txBox="1"/>
          <p:nvPr>
            <p:ph idx="4294967295" type="subTitle"/>
          </p:nvPr>
        </p:nvSpPr>
        <p:spPr>
          <a:xfrm flipH="1">
            <a:off x="5339475" y="4238150"/>
            <a:ext cx="269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Anahei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10" name="Google Shape;510;p20"/>
          <p:cNvSpPr/>
          <p:nvPr/>
        </p:nvSpPr>
        <p:spPr>
          <a:xfrm flipH="1">
            <a:off x="1165475" y="3815600"/>
            <a:ext cx="2338825" cy="133867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0"/>
          <p:cNvSpPr/>
          <p:nvPr/>
        </p:nvSpPr>
        <p:spPr>
          <a:xfrm flipH="1">
            <a:off x="5500" y="3815594"/>
            <a:ext cx="1159976" cy="13389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0"/>
          <p:cNvSpPr/>
          <p:nvPr/>
        </p:nvSpPr>
        <p:spPr>
          <a:xfrm flipH="1">
            <a:off x="1198717" y="4037295"/>
            <a:ext cx="1710557" cy="13389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0"/>
          <p:cNvSpPr/>
          <p:nvPr/>
        </p:nvSpPr>
        <p:spPr>
          <a:xfrm flipH="1">
            <a:off x="1198727" y="4037295"/>
            <a:ext cx="497188" cy="13389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0"/>
          <p:cNvSpPr/>
          <p:nvPr/>
        </p:nvSpPr>
        <p:spPr>
          <a:xfrm flipH="1">
            <a:off x="5505" y="4037295"/>
            <a:ext cx="579996" cy="13389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0"/>
          <p:cNvSpPr/>
          <p:nvPr/>
        </p:nvSpPr>
        <p:spPr>
          <a:xfrm flipH="1">
            <a:off x="933688" y="4037295"/>
            <a:ext cx="133894" cy="13389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0"/>
          <p:cNvSpPr/>
          <p:nvPr/>
        </p:nvSpPr>
        <p:spPr>
          <a:xfrm flipH="1">
            <a:off x="720893" y="4037295"/>
            <a:ext cx="133894" cy="13389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0"/>
          <p:cNvSpPr/>
          <p:nvPr/>
        </p:nvSpPr>
        <p:spPr>
          <a:xfrm flipH="1">
            <a:off x="5508" y="4258997"/>
            <a:ext cx="133878" cy="13389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0"/>
          <p:cNvSpPr/>
          <p:nvPr/>
        </p:nvSpPr>
        <p:spPr>
          <a:xfrm flipH="1">
            <a:off x="246918" y="4258997"/>
            <a:ext cx="1367368" cy="13389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9" name="Google Shape;519;p20"/>
          <p:cNvCxnSpPr/>
          <p:nvPr/>
        </p:nvCxnSpPr>
        <p:spPr>
          <a:xfrm flipH="1" rot="10800000">
            <a:off x="3351874" y="1570575"/>
            <a:ext cx="1879500" cy="1326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0" name="Google Shape;520;p20"/>
          <p:cNvCxnSpPr/>
          <p:nvPr/>
        </p:nvCxnSpPr>
        <p:spPr>
          <a:xfrm flipH="1" rot="10800000">
            <a:off x="3351874" y="2455275"/>
            <a:ext cx="1879500" cy="442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1" name="Google Shape;521;p20"/>
          <p:cNvCxnSpPr/>
          <p:nvPr/>
        </p:nvCxnSpPr>
        <p:spPr>
          <a:xfrm>
            <a:off x="3351874" y="2897475"/>
            <a:ext cx="1879500" cy="442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pic>
        <p:nvPicPr>
          <p:cNvPr id="522" name="Google Shape;5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" y="1418750"/>
            <a:ext cx="3988109" cy="22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